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7" r:id="rId5"/>
  </p:sldMasterIdLst>
  <p:notesMasterIdLst>
    <p:notesMasterId r:id="rId22"/>
  </p:notesMasterIdLst>
  <p:sldIdLst>
    <p:sldId id="286" r:id="rId6"/>
    <p:sldId id="2145706264" r:id="rId7"/>
    <p:sldId id="667" r:id="rId8"/>
    <p:sldId id="652" r:id="rId9"/>
    <p:sldId id="2145706258" r:id="rId10"/>
    <p:sldId id="2145706274" r:id="rId11"/>
    <p:sldId id="2145706275" r:id="rId12"/>
    <p:sldId id="2145706278" r:id="rId13"/>
    <p:sldId id="2145706268" r:id="rId14"/>
    <p:sldId id="2145706286" r:id="rId15"/>
    <p:sldId id="2145706269" r:id="rId16"/>
    <p:sldId id="2145706290" r:id="rId17"/>
    <p:sldId id="2145706285" r:id="rId18"/>
    <p:sldId id="2145706289" r:id="rId19"/>
    <p:sldId id="2145706260" r:id="rId20"/>
    <p:sldId id="2145706291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91E704-3343-99A6-2BA5-3982E24F2A26}" name="Nea Jääskeläinen" initials="NJ" userId="S::nea@ruokakasvatus.fi::830dbeeb-5cb4-4c02-b59e-6fe56ed9937d" providerId="AD"/>
  <p188:author id="{9D2DB688-CA3C-3304-656B-1D227DA89628}" name="Henriikka Jussila" initials="HJ" userId="S::henriikka@ruokakasvatus.fi::1dd8f96a-3a0a-43a1-bac3-cd3db50e4f73" providerId="AD"/>
  <p188:author id="{8E7C3AC4-D06C-2EBC-2C19-0D001E9FA8E8}" name="Silja Varjonen" initials="SV" userId="S::silja@ruokakasvatus.fi::2cf8fdd4-f4aa-4c2a-85f0-7b26553a91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95CEC8-3975-4603-BC15-373B6C9EFD76}" v="8" dt="2026-03-10T16:49:33.822"/>
    <p1510:client id="{DF3EE298-294C-4D66-834C-584F4D7FC6C0}" v="1" dt="2026-03-10T08:54:12.4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62" autoAdjust="0"/>
  </p:normalViewPr>
  <p:slideViewPr>
    <p:cSldViewPr snapToGrid="0">
      <p:cViewPr>
        <p:scale>
          <a:sx n="75" d="100"/>
          <a:sy n="75" d="100"/>
        </p:scale>
        <p:origin x="1914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a Jääskeläinen" userId="S::nea@ruokakasvatus.fi::830dbeeb-5cb4-4c02-b59e-6fe56ed9937d" providerId="AD" clId="Web-{67E5CFB0-D43C-E5BB-1500-93ADF80C3CB0}"/>
    <pc:docChg chg="mod modSld">
      <pc:chgData name="Nea Jääskeläinen" userId="S::nea@ruokakasvatus.fi::830dbeeb-5cb4-4c02-b59e-6fe56ed9937d" providerId="AD" clId="Web-{67E5CFB0-D43C-E5BB-1500-93ADF80C3CB0}" dt="2026-03-02T11:23:51.679" v="2" actId="20577"/>
      <pc:docMkLst>
        <pc:docMk/>
      </pc:docMkLst>
    </pc:docChg>
  </pc:docChgLst>
  <pc:docChgLst>
    <pc:chgData name="Henriikka Jussila" userId="1dd8f96a-3a0a-43a1-bac3-cd3db50e4f73" providerId="ADAL" clId="{B00ED564-F3FB-4BFA-B79F-AA1FFB135608}"/>
    <pc:docChg chg="undo custSel addSld delSld modSld sldOrd">
      <pc:chgData name="Henriikka Jussila" userId="1dd8f96a-3a0a-43a1-bac3-cd3db50e4f73" providerId="ADAL" clId="{B00ED564-F3FB-4BFA-B79F-AA1FFB135608}" dt="2026-03-10T08:54:12.450" v="11390" actId="113"/>
      <pc:docMkLst>
        <pc:docMk/>
      </pc:docMkLst>
      <pc:sldChg chg="delSp modSp mod modNotesTx">
        <pc:chgData name="Henriikka Jussila" userId="1dd8f96a-3a0a-43a1-bac3-cd3db50e4f73" providerId="ADAL" clId="{B00ED564-F3FB-4BFA-B79F-AA1FFB135608}" dt="2026-02-19T10:15:01.118" v="3723" actId="20577"/>
        <pc:sldMkLst>
          <pc:docMk/>
          <pc:sldMk cId="3821640818" sldId="286"/>
        </pc:sldMkLst>
        <pc:spChg chg="mod ord">
          <ac:chgData name="Henriikka Jussila" userId="1dd8f96a-3a0a-43a1-bac3-cd3db50e4f73" providerId="ADAL" clId="{B00ED564-F3FB-4BFA-B79F-AA1FFB135608}" dt="2026-02-19T10:14:22.928" v="3652" actId="1076"/>
          <ac:spMkLst>
            <pc:docMk/>
            <pc:sldMk cId="3821640818" sldId="286"/>
            <ac:spMk id="10" creationId="{24A2B45C-EB26-6293-003B-327CA33C887D}"/>
          </ac:spMkLst>
        </pc:spChg>
      </pc:sldChg>
      <pc:sldChg chg="modSp mod ord modNotesTx">
        <pc:chgData name="Henriikka Jussila" userId="1dd8f96a-3a0a-43a1-bac3-cd3db50e4f73" providerId="ADAL" clId="{B00ED564-F3FB-4BFA-B79F-AA1FFB135608}" dt="2026-02-26T07:39:59.515" v="9999" actId="20577"/>
        <pc:sldMkLst>
          <pc:docMk/>
          <pc:sldMk cId="292327346" sldId="652"/>
        </pc:sldMkLst>
        <pc:spChg chg="mod">
          <ac:chgData name="Henriikka Jussila" userId="1dd8f96a-3a0a-43a1-bac3-cd3db50e4f73" providerId="ADAL" clId="{B00ED564-F3FB-4BFA-B79F-AA1FFB135608}" dt="2026-02-19T09:48:21.940" v="1337" actId="1076"/>
          <ac:spMkLst>
            <pc:docMk/>
            <pc:sldMk cId="292327346" sldId="652"/>
            <ac:spMk id="6" creationId="{A08A7BEE-0A33-C3A7-657E-C667F82F0A94}"/>
          </ac:spMkLst>
        </pc:spChg>
        <pc:spChg chg="mod">
          <ac:chgData name="Henriikka Jussila" userId="1dd8f96a-3a0a-43a1-bac3-cd3db50e4f73" providerId="ADAL" clId="{B00ED564-F3FB-4BFA-B79F-AA1FFB135608}" dt="2026-02-19T09:45:54.199" v="1248" actId="20577"/>
          <ac:spMkLst>
            <pc:docMk/>
            <pc:sldMk cId="292327346" sldId="652"/>
            <ac:spMk id="7" creationId="{C7DFE689-32C6-56E5-78FC-6501E5E5F5D6}"/>
          </ac:spMkLst>
        </pc:spChg>
        <pc:picChg chg="mod">
          <ac:chgData name="Henriikka Jussila" userId="1dd8f96a-3a0a-43a1-bac3-cd3db50e4f73" providerId="ADAL" clId="{B00ED564-F3FB-4BFA-B79F-AA1FFB135608}" dt="2026-02-19T09:48:17.219" v="1335" actId="1076"/>
          <ac:picMkLst>
            <pc:docMk/>
            <pc:sldMk cId="292327346" sldId="652"/>
            <ac:picMk id="4" creationId="{105FBCF3-8DEB-6316-1A68-B2AB07C981AB}"/>
          </ac:picMkLst>
        </pc:picChg>
      </pc:sldChg>
      <pc:sldChg chg="addSp modSp add mod modNotesTx">
        <pc:chgData name="Henriikka Jussila" userId="1dd8f96a-3a0a-43a1-bac3-cd3db50e4f73" providerId="ADAL" clId="{B00ED564-F3FB-4BFA-B79F-AA1FFB135608}" dt="2026-02-26T12:56:08.479" v="10872" actId="20577"/>
        <pc:sldMkLst>
          <pc:docMk/>
          <pc:sldMk cId="1823958404" sldId="667"/>
        </pc:sldMkLst>
        <pc:spChg chg="mod">
          <ac:chgData name="Henriikka Jussila" userId="1dd8f96a-3a0a-43a1-bac3-cd3db50e4f73" providerId="ADAL" clId="{B00ED564-F3FB-4BFA-B79F-AA1FFB135608}" dt="2026-02-26T06:57:33.745" v="7200" actId="20577"/>
          <ac:spMkLst>
            <pc:docMk/>
            <pc:sldMk cId="1823958404" sldId="667"/>
            <ac:spMk id="2" creationId="{8CDD2157-4D02-3AB4-2C55-272867638CF8}"/>
          </ac:spMkLst>
        </pc:spChg>
        <pc:spChg chg="add mod">
          <ac:chgData name="Henriikka Jussila" userId="1dd8f96a-3a0a-43a1-bac3-cd3db50e4f73" providerId="ADAL" clId="{B00ED564-F3FB-4BFA-B79F-AA1FFB135608}" dt="2026-02-26T12:55:41.442" v="10865" actId="1076"/>
          <ac:spMkLst>
            <pc:docMk/>
            <pc:sldMk cId="1823958404" sldId="667"/>
            <ac:spMk id="5" creationId="{69C33C36-DE7F-1F63-D811-0869E96F506A}"/>
          </ac:spMkLst>
        </pc:spChg>
      </pc:sldChg>
      <pc:sldChg chg="modSp mod ord">
        <pc:chgData name="Henriikka Jussila" userId="1dd8f96a-3a0a-43a1-bac3-cd3db50e4f73" providerId="ADAL" clId="{B00ED564-F3FB-4BFA-B79F-AA1FFB135608}" dt="2026-02-19T11:54:33.588" v="5262"/>
        <pc:sldMkLst>
          <pc:docMk/>
          <pc:sldMk cId="3537900845" sldId="2145706258"/>
        </pc:sldMkLst>
        <pc:spChg chg="mod">
          <ac:chgData name="Henriikka Jussila" userId="1dd8f96a-3a0a-43a1-bac3-cd3db50e4f73" providerId="ADAL" clId="{B00ED564-F3FB-4BFA-B79F-AA1FFB135608}" dt="2026-02-19T11:41:48.684" v="4656" actId="14100"/>
          <ac:spMkLst>
            <pc:docMk/>
            <pc:sldMk cId="3537900845" sldId="2145706258"/>
            <ac:spMk id="3" creationId="{A5212A0C-5B6A-2ADC-12A2-2B6B6FD76529}"/>
          </ac:spMkLst>
        </pc:spChg>
      </pc:sldChg>
      <pc:sldChg chg="addSp delSp modSp mod ord delAnim modAnim">
        <pc:chgData name="Henriikka Jussila" userId="1dd8f96a-3a0a-43a1-bac3-cd3db50e4f73" providerId="ADAL" clId="{B00ED564-F3FB-4BFA-B79F-AA1FFB135608}" dt="2026-02-26T07:38:22.373" v="9813" actId="1076"/>
        <pc:sldMkLst>
          <pc:docMk/>
          <pc:sldMk cId="857440496" sldId="2145706260"/>
        </pc:sldMkLst>
        <pc:spChg chg="mod">
          <ac:chgData name="Henriikka Jussila" userId="1dd8f96a-3a0a-43a1-bac3-cd3db50e4f73" providerId="ADAL" clId="{B00ED564-F3FB-4BFA-B79F-AA1FFB135608}" dt="2026-02-26T07:37:56.994" v="9808" actId="404"/>
          <ac:spMkLst>
            <pc:docMk/>
            <pc:sldMk cId="857440496" sldId="2145706260"/>
            <ac:spMk id="2" creationId="{95DD39EC-7E95-DC9A-915E-0FA44D15ACC0}"/>
          </ac:spMkLst>
        </pc:spChg>
        <pc:picChg chg="add mod">
          <ac:chgData name="Henriikka Jussila" userId="1dd8f96a-3a0a-43a1-bac3-cd3db50e4f73" providerId="ADAL" clId="{B00ED564-F3FB-4BFA-B79F-AA1FFB135608}" dt="2026-02-19T09:52:30.418" v="1509"/>
          <ac:picMkLst>
            <pc:docMk/>
            <pc:sldMk cId="857440496" sldId="2145706260"/>
            <ac:picMk id="5" creationId="{2DFAA437-4CA4-C886-9021-0812A9026FD8}"/>
          </ac:picMkLst>
        </pc:picChg>
        <pc:picChg chg="add mod">
          <ac:chgData name="Henriikka Jussila" userId="1dd8f96a-3a0a-43a1-bac3-cd3db50e4f73" providerId="ADAL" clId="{B00ED564-F3FB-4BFA-B79F-AA1FFB135608}" dt="2026-02-26T07:38:22.373" v="9813" actId="1076"/>
          <ac:picMkLst>
            <pc:docMk/>
            <pc:sldMk cId="857440496" sldId="2145706260"/>
            <ac:picMk id="8" creationId="{D818A264-79C2-7559-FA7A-F5D4E1EE1788}"/>
          </ac:picMkLst>
        </pc:picChg>
        <pc:picChg chg="mod">
          <ac:chgData name="Henriikka Jussila" userId="1dd8f96a-3a0a-43a1-bac3-cd3db50e4f73" providerId="ADAL" clId="{B00ED564-F3FB-4BFA-B79F-AA1FFB135608}" dt="2026-02-26T07:36:46.823" v="9688" actId="1076"/>
          <ac:picMkLst>
            <pc:docMk/>
            <pc:sldMk cId="857440496" sldId="2145706260"/>
            <ac:picMk id="1026" creationId="{4AF61D32-9DF5-B923-7DC0-853363EC0D97}"/>
          </ac:picMkLst>
        </pc:picChg>
      </pc:sldChg>
      <pc:sldChg chg="modNotesTx">
        <pc:chgData name="Henriikka Jussila" userId="1dd8f96a-3a0a-43a1-bac3-cd3db50e4f73" providerId="ADAL" clId="{B00ED564-F3FB-4BFA-B79F-AA1FFB135608}" dt="2026-03-10T08:54:12.450" v="11390" actId="113"/>
        <pc:sldMkLst>
          <pc:docMk/>
          <pc:sldMk cId="2407627434" sldId="2145706262"/>
        </pc:sldMkLst>
      </pc:sldChg>
      <pc:sldChg chg="addSp modSp new mod ord modNotesTx">
        <pc:chgData name="Henriikka Jussila" userId="1dd8f96a-3a0a-43a1-bac3-cd3db50e4f73" providerId="ADAL" clId="{B00ED564-F3FB-4BFA-B79F-AA1FFB135608}" dt="2026-02-26T12:54:13.541" v="10816" actId="120"/>
        <pc:sldMkLst>
          <pc:docMk/>
          <pc:sldMk cId="905289884" sldId="2145706264"/>
        </pc:sldMkLst>
        <pc:spChg chg="mod">
          <ac:chgData name="Henriikka Jussila" userId="1dd8f96a-3a0a-43a1-bac3-cd3db50e4f73" providerId="ADAL" clId="{B00ED564-F3FB-4BFA-B79F-AA1FFB135608}" dt="2026-02-19T10:16:14.009" v="3804" actId="20577"/>
          <ac:spMkLst>
            <pc:docMk/>
            <pc:sldMk cId="905289884" sldId="2145706264"/>
            <ac:spMk id="2" creationId="{2DC8E5A5-0298-C512-7A30-CFC863C48E62}"/>
          </ac:spMkLst>
        </pc:spChg>
        <pc:spChg chg="add mod">
          <ac:chgData name="Henriikka Jussila" userId="1dd8f96a-3a0a-43a1-bac3-cd3db50e4f73" providerId="ADAL" clId="{B00ED564-F3FB-4BFA-B79F-AA1FFB135608}" dt="2026-02-26T12:54:13.541" v="10816" actId="120"/>
          <ac:spMkLst>
            <pc:docMk/>
            <pc:sldMk cId="905289884" sldId="2145706264"/>
            <ac:spMk id="3" creationId="{25F9EDBA-42D1-7383-F078-A145629936F8}"/>
          </ac:spMkLst>
        </pc:spChg>
        <pc:picChg chg="add mod">
          <ac:chgData name="Henriikka Jussila" userId="1dd8f96a-3a0a-43a1-bac3-cd3db50e4f73" providerId="ADAL" clId="{B00ED564-F3FB-4BFA-B79F-AA1FFB135608}" dt="2026-02-19T09:52:19.305" v="1505"/>
          <ac:picMkLst>
            <pc:docMk/>
            <pc:sldMk cId="905289884" sldId="2145706264"/>
            <ac:picMk id="4" creationId="{717952CB-6986-EE00-362D-754251905DF7}"/>
          </ac:picMkLst>
        </pc:picChg>
      </pc:sldChg>
      <pc:sldChg chg="addSp delSp modSp new mod ord delAnim modAnim">
        <pc:chgData name="Henriikka Jussila" userId="1dd8f96a-3a0a-43a1-bac3-cd3db50e4f73" providerId="ADAL" clId="{B00ED564-F3FB-4BFA-B79F-AA1FFB135608}" dt="2026-02-26T13:01:04.791" v="10981"/>
        <pc:sldMkLst>
          <pc:docMk/>
          <pc:sldMk cId="1128581708" sldId="2145706265"/>
        </pc:sldMkLst>
        <pc:spChg chg="mod">
          <ac:chgData name="Henriikka Jussila" userId="1dd8f96a-3a0a-43a1-bac3-cd3db50e4f73" providerId="ADAL" clId="{B00ED564-F3FB-4BFA-B79F-AA1FFB135608}" dt="2026-02-26T12:59:27.659" v="10926" actId="20577"/>
          <ac:spMkLst>
            <pc:docMk/>
            <pc:sldMk cId="1128581708" sldId="2145706265"/>
            <ac:spMk id="2" creationId="{CCD27439-A6C9-3920-BBCC-070FD5053312}"/>
          </ac:spMkLst>
        </pc:spChg>
        <pc:picChg chg="add mod">
          <ac:chgData name="Henriikka Jussila" userId="1dd8f96a-3a0a-43a1-bac3-cd3db50e4f73" providerId="ADAL" clId="{B00ED564-F3FB-4BFA-B79F-AA1FFB135608}" dt="2026-02-19T09:52:25.499" v="1507"/>
          <ac:picMkLst>
            <pc:docMk/>
            <pc:sldMk cId="1128581708" sldId="2145706265"/>
            <ac:picMk id="5" creationId="{E9E992E8-9C5D-F4EC-2DE2-58BDD85B2591}"/>
          </ac:picMkLst>
        </pc:picChg>
      </pc:sldChg>
      <pc:sldChg chg="addSp delSp modSp new mod ord modAnim modNotesTx">
        <pc:chgData name="Henriikka Jussila" userId="1dd8f96a-3a0a-43a1-bac3-cd3db50e4f73" providerId="ADAL" clId="{B00ED564-F3FB-4BFA-B79F-AA1FFB135608}" dt="2026-02-26T07:24:35.886" v="8759" actId="20577"/>
        <pc:sldMkLst>
          <pc:docMk/>
          <pc:sldMk cId="3224331366" sldId="2145706266"/>
        </pc:sldMkLst>
        <pc:spChg chg="mod">
          <ac:chgData name="Henriikka Jussila" userId="1dd8f96a-3a0a-43a1-bac3-cd3db50e4f73" providerId="ADAL" clId="{B00ED564-F3FB-4BFA-B79F-AA1FFB135608}" dt="2026-02-26T07:16:33.279" v="8458" actId="20577"/>
          <ac:spMkLst>
            <pc:docMk/>
            <pc:sldMk cId="3224331366" sldId="2145706266"/>
            <ac:spMk id="2" creationId="{EF6FC701-5F26-6501-115B-B75BD00F6D69}"/>
          </ac:spMkLst>
        </pc:spChg>
        <pc:picChg chg="add mod">
          <ac:chgData name="Henriikka Jussila" userId="1dd8f96a-3a0a-43a1-bac3-cd3db50e4f73" providerId="ADAL" clId="{B00ED564-F3FB-4BFA-B79F-AA1FFB135608}" dt="2026-02-19T09:52:23.510" v="1506"/>
          <ac:picMkLst>
            <pc:docMk/>
            <pc:sldMk cId="3224331366" sldId="2145706266"/>
            <ac:picMk id="3" creationId="{24308267-166B-4A40-22C7-40276ECA14A9}"/>
          </ac:picMkLst>
        </pc:picChg>
        <pc:picChg chg="add mod">
          <ac:chgData name="Henriikka Jussila" userId="1dd8f96a-3a0a-43a1-bac3-cd3db50e4f73" providerId="ADAL" clId="{B00ED564-F3FB-4BFA-B79F-AA1FFB135608}" dt="2026-02-26T07:19:50.578" v="8465" actId="1076"/>
          <ac:picMkLst>
            <pc:docMk/>
            <pc:sldMk cId="3224331366" sldId="2145706266"/>
            <ac:picMk id="6" creationId="{06FD2146-1CDB-A179-7084-F9D714737A4D}"/>
          </ac:picMkLst>
        </pc:picChg>
        <pc:picChg chg="add mod">
          <ac:chgData name="Henriikka Jussila" userId="1dd8f96a-3a0a-43a1-bac3-cd3db50e4f73" providerId="ADAL" clId="{B00ED564-F3FB-4BFA-B79F-AA1FFB135608}" dt="2026-02-26T07:20:35.514" v="8473" actId="1076"/>
          <ac:picMkLst>
            <pc:docMk/>
            <pc:sldMk cId="3224331366" sldId="2145706266"/>
            <ac:picMk id="8" creationId="{C105D3E3-3525-BA85-570A-E5E481CBB6D4}"/>
          </ac:picMkLst>
        </pc:picChg>
        <pc:picChg chg="add mod">
          <ac:chgData name="Henriikka Jussila" userId="1dd8f96a-3a0a-43a1-bac3-cd3db50e4f73" providerId="ADAL" clId="{B00ED564-F3FB-4BFA-B79F-AA1FFB135608}" dt="2026-02-26T07:21:13.276" v="8480" actId="1076"/>
          <ac:picMkLst>
            <pc:docMk/>
            <pc:sldMk cId="3224331366" sldId="2145706266"/>
            <ac:picMk id="10" creationId="{AD2B738E-68DF-9B1E-7F0B-F7C3751EF1AD}"/>
          </ac:picMkLst>
        </pc:picChg>
      </pc:sldChg>
      <pc:sldChg chg="addSp modSp new mod ord modNotesTx">
        <pc:chgData name="Henriikka Jussila" userId="1dd8f96a-3a0a-43a1-bac3-cd3db50e4f73" providerId="ADAL" clId="{B00ED564-F3FB-4BFA-B79F-AA1FFB135608}" dt="2026-02-26T12:54:31.335" v="10820" actId="1076"/>
        <pc:sldMkLst>
          <pc:docMk/>
          <pc:sldMk cId="1663672921" sldId="2145706268"/>
        </pc:sldMkLst>
        <pc:spChg chg="mod">
          <ac:chgData name="Henriikka Jussila" userId="1dd8f96a-3a0a-43a1-bac3-cd3db50e4f73" providerId="ADAL" clId="{B00ED564-F3FB-4BFA-B79F-AA1FFB135608}" dt="2026-02-19T12:12:35.132" v="6648" actId="1076"/>
          <ac:spMkLst>
            <pc:docMk/>
            <pc:sldMk cId="1663672921" sldId="2145706268"/>
            <ac:spMk id="2" creationId="{14D1EAF6-3E97-DBAC-23A2-191144200EE0}"/>
          </ac:spMkLst>
        </pc:spChg>
        <pc:spChg chg="add mod">
          <ac:chgData name="Henriikka Jussila" userId="1dd8f96a-3a0a-43a1-bac3-cd3db50e4f73" providerId="ADAL" clId="{B00ED564-F3FB-4BFA-B79F-AA1FFB135608}" dt="2026-02-26T12:54:31.335" v="10820" actId="1076"/>
          <ac:spMkLst>
            <pc:docMk/>
            <pc:sldMk cId="1663672921" sldId="2145706268"/>
            <ac:spMk id="4" creationId="{8A04961E-BC8C-FC1B-91DD-4EF052CEDC4B}"/>
          </ac:spMkLst>
        </pc:spChg>
        <pc:picChg chg="add mod">
          <ac:chgData name="Henriikka Jussila" userId="1dd8f96a-3a0a-43a1-bac3-cd3db50e4f73" providerId="ADAL" clId="{B00ED564-F3FB-4BFA-B79F-AA1FFB135608}" dt="2026-02-26T12:54:24.622" v="10819"/>
          <ac:picMkLst>
            <pc:docMk/>
            <pc:sldMk cId="1663672921" sldId="2145706268"/>
            <ac:picMk id="3" creationId="{6F23386D-AD35-D81F-D829-640E3FC4FFD7}"/>
          </ac:picMkLst>
        </pc:picChg>
        <pc:picChg chg="add mod ord">
          <ac:chgData name="Henriikka Jussila" userId="1dd8f96a-3a0a-43a1-bac3-cd3db50e4f73" providerId="ADAL" clId="{B00ED564-F3FB-4BFA-B79F-AA1FFB135608}" dt="2026-02-19T11:50:02.992" v="5049" actId="1076"/>
          <ac:picMkLst>
            <pc:docMk/>
            <pc:sldMk cId="1663672921" sldId="2145706268"/>
            <ac:picMk id="6" creationId="{33637624-F554-7392-4AA2-B53ADA1A40FF}"/>
          </ac:picMkLst>
        </pc:picChg>
      </pc:sldChg>
      <pc:sldChg chg="addSp modSp add mod ord">
        <pc:chgData name="Henriikka Jussila" userId="1dd8f96a-3a0a-43a1-bac3-cd3db50e4f73" providerId="ADAL" clId="{B00ED564-F3FB-4BFA-B79F-AA1FFB135608}" dt="2026-02-26T12:54:51.049" v="10827"/>
        <pc:sldMkLst>
          <pc:docMk/>
          <pc:sldMk cId="3879143300" sldId="2145706269"/>
        </pc:sldMkLst>
        <pc:spChg chg="mod">
          <ac:chgData name="Henriikka Jussila" userId="1dd8f96a-3a0a-43a1-bac3-cd3db50e4f73" providerId="ADAL" clId="{B00ED564-F3FB-4BFA-B79F-AA1FFB135608}" dt="2026-02-19T12:11:55.131" v="6633" actId="20577"/>
          <ac:spMkLst>
            <pc:docMk/>
            <pc:sldMk cId="3879143300" sldId="2145706269"/>
            <ac:spMk id="2" creationId="{43D9682E-C68E-DEA0-0D0C-248BF0AC9866}"/>
          </ac:spMkLst>
        </pc:spChg>
        <pc:picChg chg="add mod">
          <ac:chgData name="Henriikka Jussila" userId="1dd8f96a-3a0a-43a1-bac3-cd3db50e4f73" providerId="ADAL" clId="{B00ED564-F3FB-4BFA-B79F-AA1FFB135608}" dt="2026-02-26T12:54:51.049" v="10827"/>
          <ac:picMkLst>
            <pc:docMk/>
            <pc:sldMk cId="3879143300" sldId="2145706269"/>
            <ac:picMk id="3" creationId="{D912CEAF-6787-6B97-A75C-CB25BEB1CEF1}"/>
          </ac:picMkLst>
        </pc:picChg>
      </pc:sldChg>
      <pc:sldChg chg="addSp modSp new mod ord modNotesTx">
        <pc:chgData name="Henriikka Jussila" userId="1dd8f96a-3a0a-43a1-bac3-cd3db50e4f73" providerId="ADAL" clId="{B00ED564-F3FB-4BFA-B79F-AA1FFB135608}" dt="2026-02-26T13:06:20.286" v="11377" actId="20577"/>
        <pc:sldMkLst>
          <pc:docMk/>
          <pc:sldMk cId="979980742" sldId="2145706272"/>
        </pc:sldMkLst>
        <pc:spChg chg="mod">
          <ac:chgData name="Henriikka Jussila" userId="1dd8f96a-3a0a-43a1-bac3-cd3db50e4f73" providerId="ADAL" clId="{B00ED564-F3FB-4BFA-B79F-AA1FFB135608}" dt="2026-02-26T07:08:01.005" v="8102" actId="20577"/>
          <ac:spMkLst>
            <pc:docMk/>
            <pc:sldMk cId="979980742" sldId="2145706272"/>
            <ac:spMk id="2" creationId="{03336B2F-B6B1-5A95-DC88-181232632918}"/>
          </ac:spMkLst>
        </pc:spChg>
        <pc:spChg chg="mod">
          <ac:chgData name="Henriikka Jussila" userId="1dd8f96a-3a0a-43a1-bac3-cd3db50e4f73" providerId="ADAL" clId="{B00ED564-F3FB-4BFA-B79F-AA1FFB135608}" dt="2026-02-26T07:07:27.341" v="8083" actId="1076"/>
          <ac:spMkLst>
            <pc:docMk/>
            <pc:sldMk cId="979980742" sldId="2145706272"/>
            <ac:spMk id="3" creationId="{1DCC959E-A77E-B085-217B-56E999472EDB}"/>
          </ac:spMkLst>
        </pc:spChg>
        <pc:spChg chg="add mod">
          <ac:chgData name="Henriikka Jussila" userId="1dd8f96a-3a0a-43a1-bac3-cd3db50e4f73" providerId="ADAL" clId="{B00ED564-F3FB-4BFA-B79F-AA1FFB135608}" dt="2026-02-26T07:07:34.080" v="8086" actId="1076"/>
          <ac:spMkLst>
            <pc:docMk/>
            <pc:sldMk cId="979980742" sldId="2145706272"/>
            <ac:spMk id="4" creationId="{D52287F4-1472-B739-4AE4-60621CC0BF89}"/>
          </ac:spMkLst>
        </pc:spChg>
        <pc:spChg chg="add mod">
          <ac:chgData name="Henriikka Jussila" userId="1dd8f96a-3a0a-43a1-bac3-cd3db50e4f73" providerId="ADAL" clId="{B00ED564-F3FB-4BFA-B79F-AA1FFB135608}" dt="2026-02-26T07:07:40.341" v="8089" actId="1076"/>
          <ac:spMkLst>
            <pc:docMk/>
            <pc:sldMk cId="979980742" sldId="2145706272"/>
            <ac:spMk id="5" creationId="{B20C3FEF-F9CE-DE90-64A4-CB783E35AEB1}"/>
          </ac:spMkLst>
        </pc:spChg>
        <pc:spChg chg="add mod ord">
          <ac:chgData name="Henriikka Jussila" userId="1dd8f96a-3a0a-43a1-bac3-cd3db50e4f73" providerId="ADAL" clId="{B00ED564-F3FB-4BFA-B79F-AA1FFB135608}" dt="2026-02-26T07:07:30.721" v="8085" actId="14100"/>
          <ac:spMkLst>
            <pc:docMk/>
            <pc:sldMk cId="979980742" sldId="2145706272"/>
            <ac:spMk id="6" creationId="{19D3442D-6BDC-4421-32A9-3E71CC74620E}"/>
          </ac:spMkLst>
        </pc:spChg>
        <pc:spChg chg="add mod ord">
          <ac:chgData name="Henriikka Jussila" userId="1dd8f96a-3a0a-43a1-bac3-cd3db50e4f73" providerId="ADAL" clId="{B00ED564-F3FB-4BFA-B79F-AA1FFB135608}" dt="2026-02-26T07:07:37.434" v="8088" actId="14100"/>
          <ac:spMkLst>
            <pc:docMk/>
            <pc:sldMk cId="979980742" sldId="2145706272"/>
            <ac:spMk id="7" creationId="{65D01D6A-7A2F-35CF-85DB-2FF655D89B92}"/>
          </ac:spMkLst>
        </pc:spChg>
        <pc:spChg chg="add mod ord">
          <ac:chgData name="Henriikka Jussila" userId="1dd8f96a-3a0a-43a1-bac3-cd3db50e4f73" providerId="ADAL" clId="{B00ED564-F3FB-4BFA-B79F-AA1FFB135608}" dt="2026-02-26T07:07:43.565" v="8091" actId="14100"/>
          <ac:spMkLst>
            <pc:docMk/>
            <pc:sldMk cId="979980742" sldId="2145706272"/>
            <ac:spMk id="8" creationId="{0979EA29-755C-1D0D-8CEA-AE9D54D5CC4F}"/>
          </ac:spMkLst>
        </pc:spChg>
        <pc:spChg chg="add mod">
          <ac:chgData name="Henriikka Jussila" userId="1dd8f96a-3a0a-43a1-bac3-cd3db50e4f73" providerId="ADAL" clId="{B00ED564-F3FB-4BFA-B79F-AA1FFB135608}" dt="2026-02-26T07:07:18.078" v="8078" actId="20577"/>
          <ac:spMkLst>
            <pc:docMk/>
            <pc:sldMk cId="979980742" sldId="2145706272"/>
            <ac:spMk id="9" creationId="{7A37B9DB-1A9E-6750-BADB-D199193F8C56}"/>
          </ac:spMkLst>
        </pc:spChg>
        <pc:spChg chg="add mod">
          <ac:chgData name="Henriikka Jussila" userId="1dd8f96a-3a0a-43a1-bac3-cd3db50e4f73" providerId="ADAL" clId="{B00ED564-F3FB-4BFA-B79F-AA1FFB135608}" dt="2026-02-26T07:07:21.838" v="8080" actId="20577"/>
          <ac:spMkLst>
            <pc:docMk/>
            <pc:sldMk cId="979980742" sldId="2145706272"/>
            <ac:spMk id="10" creationId="{6953F265-BF94-EBCE-9F73-CC4A57FF699E}"/>
          </ac:spMkLst>
        </pc:spChg>
        <pc:spChg chg="add mod">
          <ac:chgData name="Henriikka Jussila" userId="1dd8f96a-3a0a-43a1-bac3-cd3db50e4f73" providerId="ADAL" clId="{B00ED564-F3FB-4BFA-B79F-AA1FFB135608}" dt="2026-02-26T07:07:23.468" v="8082" actId="5793"/>
          <ac:spMkLst>
            <pc:docMk/>
            <pc:sldMk cId="979980742" sldId="2145706272"/>
            <ac:spMk id="11" creationId="{339149F7-927E-7C55-0462-4144B082C824}"/>
          </ac:spMkLst>
        </pc:spChg>
        <pc:picChg chg="add mod">
          <ac:chgData name="Henriikka Jussila" userId="1dd8f96a-3a0a-43a1-bac3-cd3db50e4f73" providerId="ADAL" clId="{B00ED564-F3FB-4BFA-B79F-AA1FFB135608}" dt="2026-02-26T12:54:38.851" v="10822"/>
          <ac:picMkLst>
            <pc:docMk/>
            <pc:sldMk cId="979980742" sldId="2145706272"/>
            <ac:picMk id="12" creationId="{89E1774F-ABA0-E11B-D793-E55921DBF586}"/>
          </ac:picMkLst>
        </pc:picChg>
      </pc:sldChg>
      <pc:sldChg chg="addSp modSp new mod modNotesTx">
        <pc:chgData name="Henriikka Jussila" userId="1dd8f96a-3a0a-43a1-bac3-cd3db50e4f73" providerId="ADAL" clId="{B00ED564-F3FB-4BFA-B79F-AA1FFB135608}" dt="2026-02-26T12:54:22.115" v="10818"/>
        <pc:sldMkLst>
          <pc:docMk/>
          <pc:sldMk cId="712527990" sldId="2145706274"/>
        </pc:sldMkLst>
        <pc:spChg chg="mod">
          <ac:chgData name="Henriikka Jussila" userId="1dd8f96a-3a0a-43a1-bac3-cd3db50e4f73" providerId="ADAL" clId="{B00ED564-F3FB-4BFA-B79F-AA1FFB135608}" dt="2026-02-26T06:54:12.604" v="7034" actId="1076"/>
          <ac:spMkLst>
            <pc:docMk/>
            <pc:sldMk cId="712527990" sldId="2145706274"/>
            <ac:spMk id="2" creationId="{9E77FE82-EAC1-D0C3-2F7D-6CAAEEBA820D}"/>
          </ac:spMkLst>
        </pc:spChg>
        <pc:spChg chg="add mod">
          <ac:chgData name="Henriikka Jussila" userId="1dd8f96a-3a0a-43a1-bac3-cd3db50e4f73" providerId="ADAL" clId="{B00ED564-F3FB-4BFA-B79F-AA1FFB135608}" dt="2026-02-19T11:37:10.686" v="4576" actId="207"/>
          <ac:spMkLst>
            <pc:docMk/>
            <pc:sldMk cId="712527990" sldId="2145706274"/>
            <ac:spMk id="3" creationId="{3361260E-0B99-0503-F89F-9D7DD5BCD4C6}"/>
          </ac:spMkLst>
        </pc:spChg>
        <pc:spChg chg="add mod">
          <ac:chgData name="Henriikka Jussila" userId="1dd8f96a-3a0a-43a1-bac3-cd3db50e4f73" providerId="ADAL" clId="{B00ED564-F3FB-4BFA-B79F-AA1FFB135608}" dt="2026-02-19T11:37:17.296" v="4579" actId="207"/>
          <ac:spMkLst>
            <pc:docMk/>
            <pc:sldMk cId="712527990" sldId="2145706274"/>
            <ac:spMk id="4" creationId="{B03FA465-0DE6-A4C1-B6BB-0CDADC75A50C}"/>
          </ac:spMkLst>
        </pc:spChg>
        <pc:spChg chg="add mod">
          <ac:chgData name="Henriikka Jussila" userId="1dd8f96a-3a0a-43a1-bac3-cd3db50e4f73" providerId="ADAL" clId="{B00ED564-F3FB-4BFA-B79F-AA1FFB135608}" dt="2026-02-19T11:37:19.303" v="4580" actId="207"/>
          <ac:spMkLst>
            <pc:docMk/>
            <pc:sldMk cId="712527990" sldId="2145706274"/>
            <ac:spMk id="5" creationId="{44CBDFF8-BFD1-5DC3-11A4-8894567D5623}"/>
          </ac:spMkLst>
        </pc:spChg>
        <pc:spChg chg="add mod">
          <ac:chgData name="Henriikka Jussila" userId="1dd8f96a-3a0a-43a1-bac3-cd3db50e4f73" providerId="ADAL" clId="{B00ED564-F3FB-4BFA-B79F-AA1FFB135608}" dt="2026-02-19T11:37:12.948" v="4577" actId="207"/>
          <ac:spMkLst>
            <pc:docMk/>
            <pc:sldMk cId="712527990" sldId="2145706274"/>
            <ac:spMk id="6" creationId="{4FC4F6A4-0173-D6C2-B596-E52A4F659BBD}"/>
          </ac:spMkLst>
        </pc:spChg>
        <pc:spChg chg="add mod">
          <ac:chgData name="Henriikka Jussila" userId="1dd8f96a-3a0a-43a1-bac3-cd3db50e4f73" providerId="ADAL" clId="{B00ED564-F3FB-4BFA-B79F-AA1FFB135608}" dt="2026-02-19T11:37:08.388" v="4575" actId="207"/>
          <ac:spMkLst>
            <pc:docMk/>
            <pc:sldMk cId="712527990" sldId="2145706274"/>
            <ac:spMk id="7" creationId="{8134F98D-2E90-05FC-9C4B-C076D3FD2C82}"/>
          </ac:spMkLst>
        </pc:spChg>
        <pc:spChg chg="add mod">
          <ac:chgData name="Henriikka Jussila" userId="1dd8f96a-3a0a-43a1-bac3-cd3db50e4f73" providerId="ADAL" clId="{B00ED564-F3FB-4BFA-B79F-AA1FFB135608}" dt="2026-02-19T11:37:05.604" v="4574" actId="207"/>
          <ac:spMkLst>
            <pc:docMk/>
            <pc:sldMk cId="712527990" sldId="2145706274"/>
            <ac:spMk id="8" creationId="{F7999350-4CB0-3617-4AD4-2E8A908B31EE}"/>
          </ac:spMkLst>
        </pc:spChg>
        <pc:spChg chg="add mod">
          <ac:chgData name="Henriikka Jussila" userId="1dd8f96a-3a0a-43a1-bac3-cd3db50e4f73" providerId="ADAL" clId="{B00ED564-F3FB-4BFA-B79F-AA1FFB135608}" dt="2026-02-19T11:37:22.338" v="4581" actId="207"/>
          <ac:spMkLst>
            <pc:docMk/>
            <pc:sldMk cId="712527990" sldId="2145706274"/>
            <ac:spMk id="9" creationId="{B5A2BE35-CA37-BF16-784A-F5D55FC5C24D}"/>
          </ac:spMkLst>
        </pc:spChg>
        <pc:spChg chg="add mod">
          <ac:chgData name="Henriikka Jussila" userId="1dd8f96a-3a0a-43a1-bac3-cd3db50e4f73" providerId="ADAL" clId="{B00ED564-F3FB-4BFA-B79F-AA1FFB135608}" dt="2026-02-19T11:37:15.183" v="4578" actId="207"/>
          <ac:spMkLst>
            <pc:docMk/>
            <pc:sldMk cId="712527990" sldId="2145706274"/>
            <ac:spMk id="10" creationId="{66768631-FED1-5CA4-35A0-49A9E5D1B27B}"/>
          </ac:spMkLst>
        </pc:spChg>
        <pc:picChg chg="add mod">
          <ac:chgData name="Henriikka Jussila" userId="1dd8f96a-3a0a-43a1-bac3-cd3db50e4f73" providerId="ADAL" clId="{B00ED564-F3FB-4BFA-B79F-AA1FFB135608}" dt="2026-02-26T12:54:22.115" v="10818"/>
          <ac:picMkLst>
            <pc:docMk/>
            <pc:sldMk cId="712527990" sldId="2145706274"/>
            <ac:picMk id="11" creationId="{263334CE-B375-4B6F-70E8-6E95CA0708BF}"/>
          </ac:picMkLst>
        </pc:picChg>
      </pc:sldChg>
      <pc:sldChg chg="addSp delSp modSp new mod ord modNotesTx">
        <pc:chgData name="Henriikka Jussila" userId="1dd8f96a-3a0a-43a1-bac3-cd3db50e4f73" providerId="ADAL" clId="{B00ED564-F3FB-4BFA-B79F-AA1FFB135608}" dt="2026-02-26T12:54:42.341" v="10824"/>
        <pc:sldMkLst>
          <pc:docMk/>
          <pc:sldMk cId="3013198055" sldId="2145706275"/>
        </pc:sldMkLst>
        <pc:spChg chg="mod">
          <ac:chgData name="Henriikka Jussila" userId="1dd8f96a-3a0a-43a1-bac3-cd3db50e4f73" providerId="ADAL" clId="{B00ED564-F3FB-4BFA-B79F-AA1FFB135608}" dt="2026-02-26T07:11:36.050" v="8313" actId="20577"/>
          <ac:spMkLst>
            <pc:docMk/>
            <pc:sldMk cId="3013198055" sldId="2145706275"/>
            <ac:spMk id="2" creationId="{B0C88B82-1EE2-A5F5-8F5B-A14B7F48FF39}"/>
          </ac:spMkLst>
        </pc:spChg>
        <pc:spChg chg="add mod">
          <ac:chgData name="Henriikka Jussila" userId="1dd8f96a-3a0a-43a1-bac3-cd3db50e4f73" providerId="ADAL" clId="{B00ED564-F3FB-4BFA-B79F-AA1FFB135608}" dt="2026-02-26T07:13:05.242" v="8355" actId="14100"/>
          <ac:spMkLst>
            <pc:docMk/>
            <pc:sldMk cId="3013198055" sldId="2145706275"/>
            <ac:spMk id="4" creationId="{F569F6CC-F480-0415-08E1-707E880286A1}"/>
          </ac:spMkLst>
        </pc:spChg>
        <pc:spChg chg="add mod">
          <ac:chgData name="Henriikka Jussila" userId="1dd8f96a-3a0a-43a1-bac3-cd3db50e4f73" providerId="ADAL" clId="{B00ED564-F3FB-4BFA-B79F-AA1FFB135608}" dt="2026-02-26T07:13:12.038" v="8358" actId="1076"/>
          <ac:spMkLst>
            <pc:docMk/>
            <pc:sldMk cId="3013198055" sldId="2145706275"/>
            <ac:spMk id="7" creationId="{5DC23F58-EF04-927C-B122-C3BB368511BB}"/>
          </ac:spMkLst>
        </pc:spChg>
        <pc:spChg chg="add mod">
          <ac:chgData name="Henriikka Jussila" userId="1dd8f96a-3a0a-43a1-bac3-cd3db50e4f73" providerId="ADAL" clId="{B00ED564-F3FB-4BFA-B79F-AA1FFB135608}" dt="2026-02-26T07:13:13.639" v="8359" actId="1076"/>
          <ac:spMkLst>
            <pc:docMk/>
            <pc:sldMk cId="3013198055" sldId="2145706275"/>
            <ac:spMk id="10" creationId="{6B67A28D-692F-6A84-C587-A75033DC550D}"/>
          </ac:spMkLst>
        </pc:spChg>
        <pc:spChg chg="add mod">
          <ac:chgData name="Henriikka Jussila" userId="1dd8f96a-3a0a-43a1-bac3-cd3db50e4f73" providerId="ADAL" clId="{B00ED564-F3FB-4BFA-B79F-AA1FFB135608}" dt="2026-02-26T07:12:33.821" v="8344" actId="1076"/>
          <ac:spMkLst>
            <pc:docMk/>
            <pc:sldMk cId="3013198055" sldId="2145706275"/>
            <ac:spMk id="11" creationId="{1796A203-2388-4919-2AE5-313190465889}"/>
          </ac:spMkLst>
        </pc:spChg>
        <pc:picChg chg="add mod">
          <ac:chgData name="Henriikka Jussila" userId="1dd8f96a-3a0a-43a1-bac3-cd3db50e4f73" providerId="ADAL" clId="{B00ED564-F3FB-4BFA-B79F-AA1FFB135608}" dt="2026-02-26T12:54:42.341" v="10824"/>
          <ac:picMkLst>
            <pc:docMk/>
            <pc:sldMk cId="3013198055" sldId="2145706275"/>
            <ac:picMk id="3" creationId="{D2945329-D5AD-A31C-5B23-62D2B05A8206}"/>
          </ac:picMkLst>
        </pc:picChg>
        <pc:picChg chg="add mod ord">
          <ac:chgData name="Henriikka Jussila" userId="1dd8f96a-3a0a-43a1-bac3-cd3db50e4f73" providerId="ADAL" clId="{B00ED564-F3FB-4BFA-B79F-AA1FFB135608}" dt="2026-02-26T07:13:35.660" v="8367" actId="1076"/>
          <ac:picMkLst>
            <pc:docMk/>
            <pc:sldMk cId="3013198055" sldId="2145706275"/>
            <ac:picMk id="12" creationId="{E53511FB-E872-2EB2-6C0A-1472789B5BA6}"/>
          </ac:picMkLst>
        </pc:picChg>
      </pc:sldChg>
      <pc:sldChg chg="modSp new del mod ord modShow">
        <pc:chgData name="Henriikka Jussila" userId="1dd8f96a-3a0a-43a1-bac3-cd3db50e4f73" providerId="ADAL" clId="{B00ED564-F3FB-4BFA-B79F-AA1FFB135608}" dt="2026-03-09T11:46:47.245" v="11379" actId="2696"/>
        <pc:sldMkLst>
          <pc:docMk/>
          <pc:sldMk cId="600551907" sldId="2145706276"/>
        </pc:sldMkLst>
      </pc:sldChg>
      <pc:sldChg chg="addSp modSp add mod">
        <pc:chgData name="Henriikka Jussila" userId="1dd8f96a-3a0a-43a1-bac3-cd3db50e4f73" providerId="ADAL" clId="{B00ED564-F3FB-4BFA-B79F-AA1FFB135608}" dt="2026-02-26T12:54:20.207" v="10817"/>
        <pc:sldMkLst>
          <pc:docMk/>
          <pc:sldMk cId="3957034575" sldId="2145706278"/>
        </pc:sldMkLst>
        <pc:spChg chg="mod">
          <ac:chgData name="Henriikka Jussila" userId="1dd8f96a-3a0a-43a1-bac3-cd3db50e4f73" providerId="ADAL" clId="{B00ED564-F3FB-4BFA-B79F-AA1FFB135608}" dt="2026-02-19T12:13:09.417" v="6654" actId="1076"/>
          <ac:spMkLst>
            <pc:docMk/>
            <pc:sldMk cId="3957034575" sldId="2145706278"/>
            <ac:spMk id="2" creationId="{7D36324B-8621-E89E-87D2-869E13B93288}"/>
          </ac:spMkLst>
        </pc:spChg>
        <pc:spChg chg="add mod">
          <ac:chgData name="Henriikka Jussila" userId="1dd8f96a-3a0a-43a1-bac3-cd3db50e4f73" providerId="ADAL" clId="{B00ED564-F3FB-4BFA-B79F-AA1FFB135608}" dt="2026-02-19T12:13:02.175" v="6653" actId="1076"/>
          <ac:spMkLst>
            <pc:docMk/>
            <pc:sldMk cId="3957034575" sldId="2145706278"/>
            <ac:spMk id="3" creationId="{EEA727C8-E2C0-8DD7-FE30-5D5FA77B6A8E}"/>
          </ac:spMkLst>
        </pc:spChg>
        <pc:picChg chg="add mod">
          <ac:chgData name="Henriikka Jussila" userId="1dd8f96a-3a0a-43a1-bac3-cd3db50e4f73" providerId="ADAL" clId="{B00ED564-F3FB-4BFA-B79F-AA1FFB135608}" dt="2026-02-26T12:54:20.207" v="10817"/>
          <ac:picMkLst>
            <pc:docMk/>
            <pc:sldMk cId="3957034575" sldId="2145706278"/>
            <ac:picMk id="4" creationId="{74E7F337-7EFF-D1C6-1753-E79EA101E884}"/>
          </ac:picMkLst>
        </pc:picChg>
      </pc:sldChg>
      <pc:sldChg chg="addSp delSp modSp new mod ord setBg modNotesTx">
        <pc:chgData name="Henriikka Jussila" userId="1dd8f96a-3a0a-43a1-bac3-cd3db50e4f73" providerId="ADAL" clId="{B00ED564-F3FB-4BFA-B79F-AA1FFB135608}" dt="2026-02-26T12:54:36.781" v="10821"/>
        <pc:sldMkLst>
          <pc:docMk/>
          <pc:sldMk cId="3717591872" sldId="2145706280"/>
        </pc:sldMkLst>
        <pc:spChg chg="add mod">
          <ac:chgData name="Henriikka Jussila" userId="1dd8f96a-3a0a-43a1-bac3-cd3db50e4f73" providerId="ADAL" clId="{B00ED564-F3FB-4BFA-B79F-AA1FFB135608}" dt="2026-02-26T07:05:41.008" v="7996" actId="115"/>
          <ac:spMkLst>
            <pc:docMk/>
            <pc:sldMk cId="3717591872" sldId="2145706280"/>
            <ac:spMk id="4" creationId="{5F06900E-82AF-BC88-E103-D0FA9782F991}"/>
          </ac:spMkLst>
        </pc:spChg>
        <pc:picChg chg="add mod">
          <ac:chgData name="Henriikka Jussila" userId="1dd8f96a-3a0a-43a1-bac3-cd3db50e4f73" providerId="ADAL" clId="{B00ED564-F3FB-4BFA-B79F-AA1FFB135608}" dt="2026-02-26T12:54:36.781" v="10821"/>
          <ac:picMkLst>
            <pc:docMk/>
            <pc:sldMk cId="3717591872" sldId="2145706280"/>
            <ac:picMk id="2" creationId="{201F02A1-C7C2-C94C-A756-9A4FF5F9853F}"/>
          </ac:picMkLst>
        </pc:picChg>
      </pc:sldChg>
      <pc:sldChg chg="addSp modSp new mod">
        <pc:chgData name="Henriikka Jussila" userId="1dd8f96a-3a0a-43a1-bac3-cd3db50e4f73" providerId="ADAL" clId="{B00ED564-F3FB-4BFA-B79F-AA1FFB135608}" dt="2026-02-26T12:54:46.802" v="10826"/>
        <pc:sldMkLst>
          <pc:docMk/>
          <pc:sldMk cId="2007894327" sldId="2145706281"/>
        </pc:sldMkLst>
        <pc:spChg chg="mod">
          <ac:chgData name="Henriikka Jussila" userId="1dd8f96a-3a0a-43a1-bac3-cd3db50e4f73" providerId="ADAL" clId="{B00ED564-F3FB-4BFA-B79F-AA1FFB135608}" dt="2026-02-19T12:02:05.719" v="5738" actId="1076"/>
          <ac:spMkLst>
            <pc:docMk/>
            <pc:sldMk cId="2007894327" sldId="2145706281"/>
            <ac:spMk id="2" creationId="{A1845D97-B89E-40E2-F12A-2D7C916D2048}"/>
          </ac:spMkLst>
        </pc:spChg>
        <pc:spChg chg="mod">
          <ac:chgData name="Henriikka Jussila" userId="1dd8f96a-3a0a-43a1-bac3-cd3db50e4f73" providerId="ADAL" clId="{B00ED564-F3FB-4BFA-B79F-AA1FFB135608}" dt="2026-02-19T11:51:42.896" v="5163" actId="20577"/>
          <ac:spMkLst>
            <pc:docMk/>
            <pc:sldMk cId="2007894327" sldId="2145706281"/>
            <ac:spMk id="3" creationId="{52EA3381-AFE0-0995-EF0D-7A0259DE64F6}"/>
          </ac:spMkLst>
        </pc:spChg>
        <pc:picChg chg="add mod">
          <ac:chgData name="Henriikka Jussila" userId="1dd8f96a-3a0a-43a1-bac3-cd3db50e4f73" providerId="ADAL" clId="{B00ED564-F3FB-4BFA-B79F-AA1FFB135608}" dt="2026-02-26T12:54:46.802" v="10826"/>
          <ac:picMkLst>
            <pc:docMk/>
            <pc:sldMk cId="2007894327" sldId="2145706281"/>
            <ac:picMk id="4" creationId="{13E35C51-310A-EA7B-04A9-2BDB793BD1A6}"/>
          </ac:picMkLst>
        </pc:picChg>
      </pc:sldChg>
      <pc:sldChg chg="addSp modSp add mod modNotesTx">
        <pc:chgData name="Henriikka Jussila" userId="1dd8f96a-3a0a-43a1-bac3-cd3db50e4f73" providerId="ADAL" clId="{B00ED564-F3FB-4BFA-B79F-AA1FFB135608}" dt="2026-02-26T13:03:34.293" v="11127" actId="1076"/>
        <pc:sldMkLst>
          <pc:docMk/>
          <pc:sldMk cId="3091944348" sldId="2145706282"/>
        </pc:sldMkLst>
        <pc:spChg chg="add mod">
          <ac:chgData name="Henriikka Jussila" userId="1dd8f96a-3a0a-43a1-bac3-cd3db50e4f73" providerId="ADAL" clId="{B00ED564-F3FB-4BFA-B79F-AA1FFB135608}" dt="2026-02-26T13:03:27.886" v="11124" actId="20577"/>
          <ac:spMkLst>
            <pc:docMk/>
            <pc:sldMk cId="3091944348" sldId="2145706282"/>
            <ac:spMk id="3" creationId="{2BE18D70-477A-8C49-6EF7-51995DFAFB14}"/>
          </ac:spMkLst>
        </pc:spChg>
        <pc:spChg chg="mod ord">
          <ac:chgData name="Henriikka Jussila" userId="1dd8f96a-3a0a-43a1-bac3-cd3db50e4f73" providerId="ADAL" clId="{B00ED564-F3FB-4BFA-B79F-AA1FFB135608}" dt="2026-02-26T13:02:54.756" v="11089" actId="20577"/>
          <ac:spMkLst>
            <pc:docMk/>
            <pc:sldMk cId="3091944348" sldId="2145706282"/>
            <ac:spMk id="4" creationId="{2D3F37ED-D267-1C5B-A5A7-1CF93AC1B5DF}"/>
          </ac:spMkLst>
        </pc:spChg>
        <pc:picChg chg="add mod">
          <ac:chgData name="Henriikka Jussila" userId="1dd8f96a-3a0a-43a1-bac3-cd3db50e4f73" providerId="ADAL" clId="{B00ED564-F3FB-4BFA-B79F-AA1FFB135608}" dt="2026-02-26T12:54:44.881" v="10825"/>
          <ac:picMkLst>
            <pc:docMk/>
            <pc:sldMk cId="3091944348" sldId="2145706282"/>
            <ac:picMk id="2" creationId="{FADD13AA-D2F7-1357-4137-EFD717698DBD}"/>
          </ac:picMkLst>
        </pc:picChg>
        <pc:picChg chg="mod">
          <ac:chgData name="Henriikka Jussila" userId="1dd8f96a-3a0a-43a1-bac3-cd3db50e4f73" providerId="ADAL" clId="{B00ED564-F3FB-4BFA-B79F-AA1FFB135608}" dt="2026-02-26T13:02:34.465" v="11070" actId="1076"/>
          <ac:picMkLst>
            <pc:docMk/>
            <pc:sldMk cId="3091944348" sldId="2145706282"/>
            <ac:picMk id="6" creationId="{0D58AD1A-ED18-152D-0DA9-BA136E04FC65}"/>
          </ac:picMkLst>
        </pc:picChg>
        <pc:picChg chg="mod">
          <ac:chgData name="Henriikka Jussila" userId="1dd8f96a-3a0a-43a1-bac3-cd3db50e4f73" providerId="ADAL" clId="{B00ED564-F3FB-4BFA-B79F-AA1FFB135608}" dt="2026-02-26T13:03:34.293" v="11127" actId="1076"/>
          <ac:picMkLst>
            <pc:docMk/>
            <pc:sldMk cId="3091944348" sldId="2145706282"/>
            <ac:picMk id="8" creationId="{F4146335-5FA4-83ED-C461-036A1320C67D}"/>
          </ac:picMkLst>
        </pc:picChg>
        <pc:picChg chg="mod">
          <ac:chgData name="Henriikka Jussila" userId="1dd8f96a-3a0a-43a1-bac3-cd3db50e4f73" providerId="ADAL" clId="{B00ED564-F3FB-4BFA-B79F-AA1FFB135608}" dt="2026-02-26T13:03:33.023" v="11126" actId="1076"/>
          <ac:picMkLst>
            <pc:docMk/>
            <pc:sldMk cId="3091944348" sldId="2145706282"/>
            <ac:picMk id="10" creationId="{E99AB1ED-D3BF-8492-369F-2B6AB71CFA43}"/>
          </ac:picMkLst>
        </pc:picChg>
      </pc:sldChg>
      <pc:sldChg chg="addSp modSp add mod ord">
        <pc:chgData name="Henriikka Jussila" userId="1dd8f96a-3a0a-43a1-bac3-cd3db50e4f73" providerId="ADAL" clId="{B00ED564-F3FB-4BFA-B79F-AA1FFB135608}" dt="2026-02-26T12:54:55.868" v="10830"/>
        <pc:sldMkLst>
          <pc:docMk/>
          <pc:sldMk cId="4064111510" sldId="2145706284"/>
        </pc:sldMkLst>
        <pc:spChg chg="mod">
          <ac:chgData name="Henriikka Jussila" userId="1dd8f96a-3a0a-43a1-bac3-cd3db50e4f73" providerId="ADAL" clId="{B00ED564-F3FB-4BFA-B79F-AA1FFB135608}" dt="2026-02-19T12:07:24.827" v="6156" actId="20577"/>
          <ac:spMkLst>
            <pc:docMk/>
            <pc:sldMk cId="4064111510" sldId="2145706284"/>
            <ac:spMk id="2" creationId="{66EC3A41-C604-8518-2128-A7B87D0CCA0C}"/>
          </ac:spMkLst>
        </pc:spChg>
        <pc:spChg chg="mod">
          <ac:chgData name="Henriikka Jussila" userId="1dd8f96a-3a0a-43a1-bac3-cd3db50e4f73" providerId="ADAL" clId="{B00ED564-F3FB-4BFA-B79F-AA1FFB135608}" dt="2026-02-26T07:31:33.142" v="9207" actId="34135"/>
          <ac:spMkLst>
            <pc:docMk/>
            <pc:sldMk cId="4064111510" sldId="2145706284"/>
            <ac:spMk id="6" creationId="{201BD677-1423-840B-6311-01B617F9A43B}"/>
          </ac:spMkLst>
        </pc:spChg>
        <pc:spChg chg="mod">
          <ac:chgData name="Henriikka Jussila" userId="1dd8f96a-3a0a-43a1-bac3-cd3db50e4f73" providerId="ADAL" clId="{B00ED564-F3FB-4BFA-B79F-AA1FFB135608}" dt="2026-02-26T07:31:37.284" v="9208" actId="34135"/>
          <ac:spMkLst>
            <pc:docMk/>
            <pc:sldMk cId="4064111510" sldId="2145706284"/>
            <ac:spMk id="7" creationId="{D743000B-6308-D8A0-8823-12FDD149E034}"/>
          </ac:spMkLst>
        </pc:spChg>
        <pc:spChg chg="mod">
          <ac:chgData name="Henriikka Jussila" userId="1dd8f96a-3a0a-43a1-bac3-cd3db50e4f73" providerId="ADAL" clId="{B00ED564-F3FB-4BFA-B79F-AA1FFB135608}" dt="2026-02-26T07:31:39.475" v="9209" actId="34135"/>
          <ac:spMkLst>
            <pc:docMk/>
            <pc:sldMk cId="4064111510" sldId="2145706284"/>
            <ac:spMk id="8" creationId="{8A702D52-3370-AF29-9FE7-B7E439521F33}"/>
          </ac:spMkLst>
        </pc:spChg>
        <pc:picChg chg="add mod">
          <ac:chgData name="Henriikka Jussila" userId="1dd8f96a-3a0a-43a1-bac3-cd3db50e4f73" providerId="ADAL" clId="{B00ED564-F3FB-4BFA-B79F-AA1FFB135608}" dt="2026-02-26T12:54:55.868" v="10830"/>
          <ac:picMkLst>
            <pc:docMk/>
            <pc:sldMk cId="4064111510" sldId="2145706284"/>
            <ac:picMk id="12" creationId="{2F309E28-0BEA-67B8-C080-1E86B63B08A7}"/>
          </ac:picMkLst>
        </pc:picChg>
      </pc:sldChg>
      <pc:sldChg chg="addSp delSp modSp add mod ord modNotesTx">
        <pc:chgData name="Henriikka Jussila" userId="1dd8f96a-3a0a-43a1-bac3-cd3db50e4f73" providerId="ADAL" clId="{B00ED564-F3FB-4BFA-B79F-AA1FFB135608}" dt="2026-02-26T12:54:57.594" v="10831"/>
        <pc:sldMkLst>
          <pc:docMk/>
          <pc:sldMk cId="1400425491" sldId="2145706285"/>
        </pc:sldMkLst>
        <pc:spChg chg="mod">
          <ac:chgData name="Henriikka Jussila" userId="1dd8f96a-3a0a-43a1-bac3-cd3db50e4f73" providerId="ADAL" clId="{B00ED564-F3FB-4BFA-B79F-AA1FFB135608}" dt="2026-02-26T07:33:04.437" v="9370" actId="207"/>
          <ac:spMkLst>
            <pc:docMk/>
            <pc:sldMk cId="1400425491" sldId="2145706285"/>
            <ac:spMk id="2" creationId="{80DA0FF0-DA7B-F4B7-BEF1-4BA3A09F5114}"/>
          </ac:spMkLst>
        </pc:spChg>
        <pc:picChg chg="add mod">
          <ac:chgData name="Henriikka Jussila" userId="1dd8f96a-3a0a-43a1-bac3-cd3db50e4f73" providerId="ADAL" clId="{B00ED564-F3FB-4BFA-B79F-AA1FFB135608}" dt="2026-02-26T12:54:57.594" v="10831"/>
          <ac:picMkLst>
            <pc:docMk/>
            <pc:sldMk cId="1400425491" sldId="2145706285"/>
            <ac:picMk id="3" creationId="{539BFC43-4FAC-2E99-5EEB-795FDA84CE88}"/>
          </ac:picMkLst>
        </pc:picChg>
      </pc:sldChg>
      <pc:sldChg chg="addSp modSp add mod">
        <pc:chgData name="Henriikka Jussila" userId="1dd8f96a-3a0a-43a1-bac3-cd3db50e4f73" providerId="ADAL" clId="{B00ED564-F3FB-4BFA-B79F-AA1FFB135608}" dt="2026-03-10T06:44:32.048" v="11389" actId="20577"/>
        <pc:sldMkLst>
          <pc:docMk/>
          <pc:sldMk cId="2693256168" sldId="2145706286"/>
        </pc:sldMkLst>
        <pc:spChg chg="mod">
          <ac:chgData name="Henriikka Jussila" userId="1dd8f96a-3a0a-43a1-bac3-cd3db50e4f73" providerId="ADAL" clId="{B00ED564-F3FB-4BFA-B79F-AA1FFB135608}" dt="2026-02-26T07:31:44.022" v="9210" actId="34135"/>
          <ac:spMkLst>
            <pc:docMk/>
            <pc:sldMk cId="2693256168" sldId="2145706286"/>
            <ac:spMk id="6" creationId="{87A34F25-B075-32BF-5A29-A129F84AF0DB}"/>
          </ac:spMkLst>
        </pc:spChg>
        <pc:spChg chg="mod">
          <ac:chgData name="Henriikka Jussila" userId="1dd8f96a-3a0a-43a1-bac3-cd3db50e4f73" providerId="ADAL" clId="{B00ED564-F3FB-4BFA-B79F-AA1FFB135608}" dt="2026-02-26T07:31:45.840" v="9211" actId="34135"/>
          <ac:spMkLst>
            <pc:docMk/>
            <pc:sldMk cId="2693256168" sldId="2145706286"/>
            <ac:spMk id="7" creationId="{CCEBB80F-4498-9C4D-5E17-F8DFAF685D1A}"/>
          </ac:spMkLst>
        </pc:spChg>
        <pc:spChg chg="mod">
          <ac:chgData name="Henriikka Jussila" userId="1dd8f96a-3a0a-43a1-bac3-cd3db50e4f73" providerId="ADAL" clId="{B00ED564-F3FB-4BFA-B79F-AA1FFB135608}" dt="2026-02-26T07:31:50.604" v="9212" actId="34135"/>
          <ac:spMkLst>
            <pc:docMk/>
            <pc:sldMk cId="2693256168" sldId="2145706286"/>
            <ac:spMk id="8" creationId="{9EF7B75B-6C39-3AFB-70AF-04A633E03680}"/>
          </ac:spMkLst>
        </pc:spChg>
        <pc:spChg chg="mod">
          <ac:chgData name="Henriikka Jussila" userId="1dd8f96a-3a0a-43a1-bac3-cd3db50e4f73" providerId="ADAL" clId="{B00ED564-F3FB-4BFA-B79F-AA1FFB135608}" dt="2026-03-10T06:44:32.048" v="11389" actId="20577"/>
          <ac:spMkLst>
            <pc:docMk/>
            <pc:sldMk cId="2693256168" sldId="2145706286"/>
            <ac:spMk id="9" creationId="{F8967DD7-B005-1770-3B42-A4107169D67B}"/>
          </ac:spMkLst>
        </pc:spChg>
        <pc:picChg chg="add mod">
          <ac:chgData name="Henriikka Jussila" userId="1dd8f96a-3a0a-43a1-bac3-cd3db50e4f73" providerId="ADAL" clId="{B00ED564-F3FB-4BFA-B79F-AA1FFB135608}" dt="2026-02-26T12:54:40.389" v="10823"/>
          <ac:picMkLst>
            <pc:docMk/>
            <pc:sldMk cId="2693256168" sldId="2145706286"/>
            <ac:picMk id="12" creationId="{A187C9C0-3521-42DA-FC84-21BF98A1AF24}"/>
          </ac:picMkLst>
        </pc:picChg>
      </pc:sldChg>
      <pc:sldChg chg="addSp delSp modSp add mod ord modNotesTx">
        <pc:chgData name="Henriikka Jussila" userId="1dd8f96a-3a0a-43a1-bac3-cd3db50e4f73" providerId="ADAL" clId="{B00ED564-F3FB-4BFA-B79F-AA1FFB135608}" dt="2026-02-26T13:04:07.128" v="11184" actId="20577"/>
        <pc:sldMkLst>
          <pc:docMk/>
          <pc:sldMk cId="4108094624" sldId="2145706287"/>
        </pc:sldMkLst>
        <pc:spChg chg="add mod">
          <ac:chgData name="Henriikka Jussila" userId="1dd8f96a-3a0a-43a1-bac3-cd3db50e4f73" providerId="ADAL" clId="{B00ED564-F3FB-4BFA-B79F-AA1FFB135608}" dt="2026-02-26T07:29:41.901" v="9152" actId="1076"/>
          <ac:spMkLst>
            <pc:docMk/>
            <pc:sldMk cId="4108094624" sldId="2145706287"/>
            <ac:spMk id="3" creationId="{C78C0F7E-FF9F-A10D-F912-DE82685DA73F}"/>
          </ac:spMkLst>
        </pc:spChg>
        <pc:spChg chg="mod">
          <ac:chgData name="Henriikka Jussila" userId="1dd8f96a-3a0a-43a1-bac3-cd3db50e4f73" providerId="ADAL" clId="{B00ED564-F3FB-4BFA-B79F-AA1FFB135608}" dt="2026-02-26T07:28:40.354" v="9127" actId="14100"/>
          <ac:spMkLst>
            <pc:docMk/>
            <pc:sldMk cId="4108094624" sldId="2145706287"/>
            <ac:spMk id="4" creationId="{40164082-D5E1-AD7C-A9F6-01617335CF19}"/>
          </ac:spMkLst>
        </pc:spChg>
        <pc:spChg chg="mod">
          <ac:chgData name="Henriikka Jussila" userId="1dd8f96a-3a0a-43a1-bac3-cd3db50e4f73" providerId="ADAL" clId="{B00ED564-F3FB-4BFA-B79F-AA1FFB135608}" dt="2026-02-26T07:29:49.755" v="9154" actId="14100"/>
          <ac:spMkLst>
            <pc:docMk/>
            <pc:sldMk cId="4108094624" sldId="2145706287"/>
            <ac:spMk id="7" creationId="{5242688D-5657-6525-D2A8-16E49CCDE75F}"/>
          </ac:spMkLst>
        </pc:spChg>
        <pc:spChg chg="mod">
          <ac:chgData name="Henriikka Jussila" userId="1dd8f96a-3a0a-43a1-bac3-cd3db50e4f73" providerId="ADAL" clId="{B00ED564-F3FB-4BFA-B79F-AA1FFB135608}" dt="2026-02-26T07:29:20.875" v="9142" actId="1076"/>
          <ac:spMkLst>
            <pc:docMk/>
            <pc:sldMk cId="4108094624" sldId="2145706287"/>
            <ac:spMk id="10" creationId="{586C857F-A41C-5BF5-0198-1F5886716AB6}"/>
          </ac:spMkLst>
        </pc:spChg>
        <pc:picChg chg="add mod">
          <ac:chgData name="Henriikka Jussila" userId="1dd8f96a-3a0a-43a1-bac3-cd3db50e4f73" providerId="ADAL" clId="{B00ED564-F3FB-4BFA-B79F-AA1FFB135608}" dt="2026-02-26T12:54:52.869" v="10828"/>
          <ac:picMkLst>
            <pc:docMk/>
            <pc:sldMk cId="4108094624" sldId="2145706287"/>
            <ac:picMk id="5" creationId="{39C32A99-A8F9-AAD8-BB3F-C16E88BE468E}"/>
          </ac:picMkLst>
        </pc:picChg>
      </pc:sldChg>
      <pc:sldChg chg="addSp modSp add mod ord modNotesTx">
        <pc:chgData name="Henriikka Jussila" userId="1dd8f96a-3a0a-43a1-bac3-cd3db50e4f73" providerId="ADAL" clId="{B00ED564-F3FB-4BFA-B79F-AA1FFB135608}" dt="2026-02-26T13:04:37.334" v="11320" actId="20577"/>
        <pc:sldMkLst>
          <pc:docMk/>
          <pc:sldMk cId="2529593256" sldId="2145706288"/>
        </pc:sldMkLst>
        <pc:spChg chg="mod">
          <ac:chgData name="Henriikka Jussila" userId="1dd8f96a-3a0a-43a1-bac3-cd3db50e4f73" providerId="ADAL" clId="{B00ED564-F3FB-4BFA-B79F-AA1FFB135608}" dt="2026-02-26T07:30:25.501" v="9161" actId="20577"/>
          <ac:spMkLst>
            <pc:docMk/>
            <pc:sldMk cId="2529593256" sldId="2145706288"/>
            <ac:spMk id="2" creationId="{8F2F46D0-B31A-5866-B9B2-D1E867855FFB}"/>
          </ac:spMkLst>
        </pc:spChg>
        <pc:picChg chg="add mod">
          <ac:chgData name="Henriikka Jussila" userId="1dd8f96a-3a0a-43a1-bac3-cd3db50e4f73" providerId="ADAL" clId="{B00ED564-F3FB-4BFA-B79F-AA1FFB135608}" dt="2026-02-26T12:54:54.411" v="10829"/>
          <ac:picMkLst>
            <pc:docMk/>
            <pc:sldMk cId="2529593256" sldId="2145706288"/>
            <ac:picMk id="12" creationId="{E9DEDA42-E4EC-48DA-45E0-475A81C62F11}"/>
          </ac:picMkLst>
        </pc:picChg>
      </pc:sldChg>
      <pc:sldChg chg="addSp delSp modSp new mod ord modNotesTx">
        <pc:chgData name="Henriikka Jussila" userId="1dd8f96a-3a0a-43a1-bac3-cd3db50e4f73" providerId="ADAL" clId="{B00ED564-F3FB-4BFA-B79F-AA1FFB135608}" dt="2026-02-26T12:54:59.627" v="10832"/>
        <pc:sldMkLst>
          <pc:docMk/>
          <pc:sldMk cId="2426452507" sldId="2145706289"/>
        </pc:sldMkLst>
        <pc:spChg chg="mod">
          <ac:chgData name="Henriikka Jussila" userId="1dd8f96a-3a0a-43a1-bac3-cd3db50e4f73" providerId="ADAL" clId="{B00ED564-F3FB-4BFA-B79F-AA1FFB135608}" dt="2026-02-26T07:35:17.535" v="9634" actId="20577"/>
          <ac:spMkLst>
            <pc:docMk/>
            <pc:sldMk cId="2426452507" sldId="2145706289"/>
            <ac:spMk id="2" creationId="{116F1A1F-A651-BFA6-ED88-467A8B34B534}"/>
          </ac:spMkLst>
        </pc:spChg>
        <pc:spChg chg="add mod">
          <ac:chgData name="Henriikka Jussila" userId="1dd8f96a-3a0a-43a1-bac3-cd3db50e4f73" providerId="ADAL" clId="{B00ED564-F3FB-4BFA-B79F-AA1FFB135608}" dt="2026-02-26T07:31:28.508" v="9205" actId="34135"/>
          <ac:spMkLst>
            <pc:docMk/>
            <pc:sldMk cId="2426452507" sldId="2145706289"/>
            <ac:spMk id="4" creationId="{F026DE43-5264-821E-7E93-CB9B538924AF}"/>
          </ac:spMkLst>
        </pc:spChg>
        <pc:spChg chg="add mod">
          <ac:chgData name="Henriikka Jussila" userId="1dd8f96a-3a0a-43a1-bac3-cd3db50e4f73" providerId="ADAL" clId="{B00ED564-F3FB-4BFA-B79F-AA1FFB135608}" dt="2026-02-26T07:31:30.595" v="9206" actId="34135"/>
          <ac:spMkLst>
            <pc:docMk/>
            <pc:sldMk cId="2426452507" sldId="2145706289"/>
            <ac:spMk id="5" creationId="{836649AE-731D-5AEE-FCE6-DAF5471B4CD7}"/>
          </ac:spMkLst>
        </pc:spChg>
        <pc:spChg chg="add mod">
          <ac:chgData name="Henriikka Jussila" userId="1dd8f96a-3a0a-43a1-bac3-cd3db50e4f73" providerId="ADAL" clId="{B00ED564-F3FB-4BFA-B79F-AA1FFB135608}" dt="2026-02-26T07:34:22.433" v="9435" actId="14100"/>
          <ac:spMkLst>
            <pc:docMk/>
            <pc:sldMk cId="2426452507" sldId="2145706289"/>
            <ac:spMk id="6" creationId="{A12273D5-5CC6-7409-08B4-2FBE24AE9E88}"/>
          </ac:spMkLst>
        </pc:spChg>
        <pc:spChg chg="add mod">
          <ac:chgData name="Henriikka Jussila" userId="1dd8f96a-3a0a-43a1-bac3-cd3db50e4f73" providerId="ADAL" clId="{B00ED564-F3FB-4BFA-B79F-AA1FFB135608}" dt="2026-02-26T07:33:35.607" v="9386" actId="14100"/>
          <ac:spMkLst>
            <pc:docMk/>
            <pc:sldMk cId="2426452507" sldId="2145706289"/>
            <ac:spMk id="8" creationId="{E876322E-21FD-F5B5-FB3F-E8F61023D754}"/>
          </ac:spMkLst>
        </pc:spChg>
        <pc:spChg chg="add mod">
          <ac:chgData name="Henriikka Jussila" userId="1dd8f96a-3a0a-43a1-bac3-cd3db50e4f73" providerId="ADAL" clId="{B00ED564-F3FB-4BFA-B79F-AA1FFB135608}" dt="2026-02-26T07:34:00.397" v="9400" actId="1076"/>
          <ac:spMkLst>
            <pc:docMk/>
            <pc:sldMk cId="2426452507" sldId="2145706289"/>
            <ac:spMk id="10" creationId="{8A1D704F-6CB8-7182-2CCB-7D3B95896CC5}"/>
          </ac:spMkLst>
        </pc:spChg>
        <pc:spChg chg="add mod">
          <ac:chgData name="Henriikka Jussila" userId="1dd8f96a-3a0a-43a1-bac3-cd3db50e4f73" providerId="ADAL" clId="{B00ED564-F3FB-4BFA-B79F-AA1FFB135608}" dt="2026-02-26T07:34:27.936" v="9438" actId="1076"/>
          <ac:spMkLst>
            <pc:docMk/>
            <pc:sldMk cId="2426452507" sldId="2145706289"/>
            <ac:spMk id="11" creationId="{567F3FB7-0E33-1A4A-6FA1-7DB51751915C}"/>
          </ac:spMkLst>
        </pc:spChg>
        <pc:picChg chg="add mod">
          <ac:chgData name="Henriikka Jussila" userId="1dd8f96a-3a0a-43a1-bac3-cd3db50e4f73" providerId="ADAL" clId="{B00ED564-F3FB-4BFA-B79F-AA1FFB135608}" dt="2026-02-26T12:54:59.627" v="10832"/>
          <ac:picMkLst>
            <pc:docMk/>
            <pc:sldMk cId="2426452507" sldId="2145706289"/>
            <ac:picMk id="7" creationId="{5712CA7D-27BD-6607-C2E9-ADE0B6E616DE}"/>
          </ac:picMkLst>
        </pc:picChg>
        <pc:picChg chg="add mod">
          <ac:chgData name="Henriikka Jussila" userId="1dd8f96a-3a0a-43a1-bac3-cd3db50e4f73" providerId="ADAL" clId="{B00ED564-F3FB-4BFA-B79F-AA1FFB135608}" dt="2026-02-26T07:35:47.512" v="9641" actId="207"/>
          <ac:picMkLst>
            <pc:docMk/>
            <pc:sldMk cId="2426452507" sldId="2145706289"/>
            <ac:picMk id="13" creationId="{547A9C81-8F68-C067-880F-47EF8323C00A}"/>
          </ac:picMkLst>
        </pc:picChg>
      </pc:sldChg>
      <pc:sldChg chg="modSp new del mod modShow">
        <pc:chgData name="Henriikka Jussila" userId="1dd8f96a-3a0a-43a1-bac3-cd3db50e4f73" providerId="ADAL" clId="{B00ED564-F3FB-4BFA-B79F-AA1FFB135608}" dt="2026-03-09T11:46:16.822" v="11378" actId="2696"/>
        <pc:sldMkLst>
          <pc:docMk/>
          <pc:sldMk cId="335037582" sldId="2145706290"/>
        </pc:sldMkLst>
      </pc:sldChg>
    </pc:docChg>
  </pc:docChgLst>
  <pc:docChgLst>
    <pc:chgData name="Saila Paavola" userId="8c5f5156-967f-4322-9285-edccd5c09826" providerId="ADAL" clId="{B07CC761-37F5-4C1F-AD23-6F59CE9EABDD}"/>
    <pc:docChg chg="custSel addSld modSld">
      <pc:chgData name="Saila Paavola" userId="8c5f5156-967f-4322-9285-edccd5c09826" providerId="ADAL" clId="{B07CC761-37F5-4C1F-AD23-6F59CE9EABDD}" dt="2026-03-10T16:49:33.821" v="7" actId="1076"/>
      <pc:docMkLst>
        <pc:docMk/>
      </pc:docMkLst>
      <pc:sldChg chg="addSp delSp modSp add mod">
        <pc:chgData name="Saila Paavola" userId="8c5f5156-967f-4322-9285-edccd5c09826" providerId="ADAL" clId="{B07CC761-37F5-4C1F-AD23-6F59CE9EABDD}" dt="2026-03-10T16:49:33.821" v="7" actId="1076"/>
        <pc:sldMkLst>
          <pc:docMk/>
          <pc:sldMk cId="2407627434" sldId="2145706262"/>
        </pc:sldMkLst>
        <pc:picChg chg="add del mod">
          <ac:chgData name="Saila Paavola" userId="8c5f5156-967f-4322-9285-edccd5c09826" providerId="ADAL" clId="{B07CC761-37F5-4C1F-AD23-6F59CE9EABDD}" dt="2026-03-10T07:00:10.169" v="4" actId="478"/>
          <ac:picMkLst>
            <pc:docMk/>
            <pc:sldMk cId="2407627434" sldId="2145706262"/>
            <ac:picMk id="2" creationId="{4D873ECF-0C9A-0BC8-F4FB-ECB3DE5DB1FE}"/>
          </ac:picMkLst>
        </pc:picChg>
        <pc:picChg chg="add mod">
          <ac:chgData name="Saila Paavola" userId="8c5f5156-967f-4322-9285-edccd5c09826" providerId="ADAL" clId="{B07CC761-37F5-4C1F-AD23-6F59CE9EABDD}" dt="2026-03-10T16:49:33.821" v="7" actId="1076"/>
          <ac:picMkLst>
            <pc:docMk/>
            <pc:sldMk cId="2407627434" sldId="2145706262"/>
            <ac:picMk id="1026" creationId="{1BFD6129-B599-88C8-9F94-55948821FFE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39C15-D080-437F-AF7D-97389A011F4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6B66D-587E-4419-BB50-3007056A822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076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330788-9D60-4F50-96BB-24C0570CB26E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5109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1342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37FF6-315C-AF56-F6DB-79D91A7D6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2D95FEE-CCD3-E2D3-A396-F6AB5B1B94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A4AB751-89BB-5271-2518-E319895B6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b="1" dirty="0"/>
              <a:t>Tehdään tilaan 3 kpl pisteitä: oppilaat, opettajat &amp; keittiöhenkilökunta.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b="1" dirty="0"/>
              <a:t>Jaetaan osallistujat kolmeen ryhmään, joissa he kiertävät pisteitä esim. 5 min per piste. Kukin ryhmä pääsee pohtimaan jokaista kohderyhmää.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b="1" dirty="0"/>
              <a:t>Lopuksi keskustellaan yhdessä ja kirjoitetaan ajatukset tälle sivulle.</a:t>
            </a:r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C88E0F7-F89D-63C6-E8F2-E4D5F4D8A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9985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Pyydä oppilaita muistelemaan – testataan mitä jäi mieleen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0649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Täydennä tähän muutamia pointteja joko valmiiksi ennen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8630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4054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463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Tässä tehtävässä voi heitellä pehmolelua/esinettä kaverilta toiselle, myös opettajille ja muille mukana oleville puheenvuoron vaihtuessa</a:t>
            </a:r>
          </a:p>
          <a:p>
            <a:endParaRPr lang="fi-FI" dirty="0"/>
          </a:p>
          <a:p>
            <a:r>
              <a:rPr lang="fi-FI" dirty="0"/>
              <a:t>Kerro, miksi on tärkeää, että ruokaa ei haukuta. Se voi olla toisen herkkua.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4C79-3B4B-419B-878B-9CE9EB2E708F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600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Mitä kaikkia asioita tulee huomioida, kun suunnitellaan, mitä ruokaa koulussa tarjotaan?</a:t>
            </a:r>
          </a:p>
          <a:p>
            <a:endParaRPr lang="fi-FI" dirty="0"/>
          </a:p>
          <a:p>
            <a:r>
              <a:rPr lang="fi-FI" dirty="0"/>
              <a:t>Miksi koulussa tarjotaan niitä ruokia, mitä tarjotaan?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dirty="0"/>
              <a:t>Ravitsemussuositukset: ruoka joka tekee hyvää meille - monipuolisuus on aina hyväksi eli ei ole samoja ruokia viikosta toiseen</a:t>
            </a:r>
          </a:p>
          <a:p>
            <a:pPr marL="171450" indent="-171450">
              <a:buFontTx/>
              <a:buChar char="-"/>
            </a:pPr>
            <a:r>
              <a:rPr lang="fi-FI" dirty="0"/>
              <a:t>Ympäristö: jotta ruokaa riittää tulevaisuudessakin. Helsinki on suunnannäyttäjä ja edelläkävijä, kasvisruokaa tarjolla joka päivä</a:t>
            </a:r>
          </a:p>
          <a:p>
            <a:pPr marL="171450" indent="-171450">
              <a:buFontTx/>
              <a:buChar char="-"/>
            </a:pPr>
            <a:r>
              <a:rPr lang="fi-FI" dirty="0"/>
              <a:t>Raaka-aineiden saatavuus eli sesonki</a:t>
            </a:r>
          </a:p>
          <a:p>
            <a:pPr marL="171450" indent="-171450">
              <a:buFontTx/>
              <a:buChar char="-"/>
            </a:pPr>
            <a:r>
              <a:rPr lang="fi-FI" dirty="0"/>
              <a:t>Ruokakulttuuri</a:t>
            </a:r>
          </a:p>
          <a:p>
            <a:pPr marL="171450" indent="-171450">
              <a:buFontTx/>
              <a:buChar char="-"/>
            </a:pPr>
            <a:r>
              <a:rPr lang="fi-FI" dirty="0"/>
              <a:t>Oppilaiden makumieltymykset</a:t>
            </a:r>
          </a:p>
          <a:p>
            <a:pPr marL="171450" indent="-171450">
              <a:buFontTx/>
              <a:buChar char="-"/>
            </a:pPr>
            <a:endParaRPr lang="fi-FI" dirty="0"/>
          </a:p>
          <a:p>
            <a:r>
              <a:rPr lang="fi-FI" dirty="0"/>
              <a:t>Kuka tietää, että oikeus kouluruokaan on kirjattu lakiin? </a:t>
            </a:r>
          </a:p>
          <a:p>
            <a:endParaRPr lang="fi-FI" dirty="0"/>
          </a:p>
          <a:p>
            <a:pPr marL="0" indent="0">
              <a:buFontTx/>
              <a:buNone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4C79-3B4B-419B-878B-9CE9EB2E708F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980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Poimi tähän tilannekartoituskyselyssä oppilailta nousseita asioita: https://maistuvakoulu.fi/ideat/kouluruoka-agentit/</a:t>
            </a:r>
          </a:p>
          <a:p>
            <a:r>
              <a:rPr lang="fi-FI" dirty="0"/>
              <a:t>Käykää asiat vielä läpi. Ovatko työpajassa paikalla olevat oppilaat samaa mieltä?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9857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Koko kyselyn heikoin tulos: opettaja käy läpi päivän ruokalistan oppilaiden kanssa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Käykää asiat vielä läpi. Ovatko työpajassa paikalla olevat oppilaat samaa mieltä?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6884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Poimi tähän palautteista nousseista asioista 1-3, joihin ehditte pohtia ratkaisuja tässä työpajassa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6860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6476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C2FC6-BFE5-CC9F-81C6-635340240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17E9E73-AB94-859A-ECBE-863A23018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E3A1C77-D165-4FC6-2DD0-792DF3ACD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b="1" dirty="0"/>
              <a:t>Tehdään tilaan 3 kpl pisteitä: oppilaat, opettajat &amp; keittiöhenkilökunta.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b="1" dirty="0"/>
              <a:t>Jaetaan osallistujat kolmeen ryhmään, joissa he kiertävät pisteitä esim. 5 min per piste. Kukin ryhmä pääsee pohtimaan jokaista kohderyhmää.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b="1" dirty="0"/>
              <a:t>Lopuksi keskustellaan yhdessä ja kirjoitetaan ajatukset tälle sivulle.</a:t>
            </a:r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0F5FF72-702B-0CEB-AF2C-D55213805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6B66D-587E-4419-BB50-3007056A8221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3808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kalv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Ruokakasvatusyhdistys Ruukun logo.">
            <a:extLst>
              <a:ext uri="{FF2B5EF4-FFF2-40B4-BE49-F238E27FC236}">
                <a16:creationId xmlns:a16="http://schemas.microsoft.com/office/drawing/2014/main" id="{1749B9AA-0EE5-3CF8-E773-AF17AF98CC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1849" y="453136"/>
            <a:ext cx="3894667" cy="9990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096000"/>
            <a:ext cx="2397071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3154" y="1861880"/>
            <a:ext cx="5522487" cy="259649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4267" b="1" i="0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i-FI" err="1"/>
              <a:t>Add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3155" y="4751090"/>
            <a:ext cx="5522485" cy="16537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err="1"/>
              <a:t>Add</a:t>
            </a:r>
            <a:r>
              <a:rPr lang="fi-FI"/>
              <a:t> </a:t>
            </a:r>
            <a:r>
              <a:rPr lang="fi-FI" err="1"/>
              <a:t>text</a:t>
            </a:r>
            <a:r>
              <a:rPr lang="fi-FI"/>
              <a:t> </a:t>
            </a:r>
            <a:r>
              <a:rPr lang="fi-FI" err="1"/>
              <a:t>here</a:t>
            </a:r>
            <a:r>
              <a:rPr lang="fi-FI"/>
              <a:t>.</a:t>
            </a:r>
          </a:p>
        </p:txBody>
      </p:sp>
      <p:pic>
        <p:nvPicPr>
          <p:cNvPr id="7" name="Picture 6" descr="Poika näyttää piirtämäänsä porkkanaa.">
            <a:extLst>
              <a:ext uri="{FF2B5EF4-FFF2-40B4-BE49-F238E27FC236}">
                <a16:creationId xmlns:a16="http://schemas.microsoft.com/office/drawing/2014/main" id="{8ADEE14E-F10A-BA6B-5309-C0E595495E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53" r="-1"/>
          <a:stretch/>
        </p:blipFill>
        <p:spPr>
          <a:xfrm>
            <a:off x="6669514" y="0"/>
            <a:ext cx="5522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kalv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783507-A571-0262-56CE-75AE9BBCB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777" y="298824"/>
            <a:ext cx="11630212" cy="5653741"/>
          </a:xfrm>
          <a:prstGeom prst="rect">
            <a:avLst/>
          </a:prstGeom>
          <a:solidFill>
            <a:srgbClr val="E6EF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E8AF27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91EA11-FCB8-5A43-8C96-B3C4ACE14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78" y="2579679"/>
            <a:ext cx="5210615" cy="1092031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9F9039-0E95-45F0-C5FE-32DDB627A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079" y="1447052"/>
            <a:ext cx="2731107" cy="318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kalv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783507-A571-0262-56CE-75AE9BBCB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777" y="298824"/>
            <a:ext cx="11630212" cy="5653741"/>
          </a:xfrm>
          <a:prstGeom prst="rect">
            <a:avLst/>
          </a:prstGeom>
          <a:solidFill>
            <a:srgbClr val="FFEA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E8AF2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47975-02FE-D3E4-A3E0-06775407F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3126" y="1587585"/>
            <a:ext cx="2905228" cy="29052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91EA11-FCB8-5A43-8C96-B3C4ACE14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78" y="2579679"/>
            <a:ext cx="5210615" cy="1092031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92773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kalv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783507-A571-0262-56CE-75AE9BBCB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777" y="298824"/>
            <a:ext cx="11630212" cy="5653741"/>
          </a:xfrm>
          <a:prstGeom prst="rect">
            <a:avLst/>
          </a:prstGeom>
          <a:solidFill>
            <a:srgbClr val="FF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E8AF27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91EA11-FCB8-5A43-8C96-B3C4ACE14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78" y="2579679"/>
            <a:ext cx="5210615" cy="1092031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DF96B8-F2A0-ED9A-BBBC-F2E217D41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247" y="1751852"/>
            <a:ext cx="2747683" cy="274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74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s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9952488-03B6-D5DB-F546-B60DE2004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777" y="298824"/>
            <a:ext cx="11630212" cy="5653741"/>
          </a:xfrm>
          <a:prstGeom prst="rect">
            <a:avLst/>
          </a:prstGeom>
          <a:solidFill>
            <a:srgbClr val="F7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E8AF27"/>
              </a:solidFill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1C4D309-6C7C-7A42-A145-34102163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1571073"/>
            <a:ext cx="11580355" cy="2990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F6FD89-3C82-F9D1-F6AE-F2802C8AB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25293">
            <a:off x="904572" y="467507"/>
            <a:ext cx="1800736" cy="18007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744DB8-E1D1-43B8-5B5B-160CADEC6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09565">
            <a:off x="9707341" y="4277524"/>
            <a:ext cx="1800736" cy="180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99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D5D966-B286-DBED-376E-A078B0EF2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777" y="298824"/>
            <a:ext cx="11630212" cy="5653741"/>
          </a:xfrm>
          <a:prstGeom prst="rect">
            <a:avLst/>
          </a:prstGeom>
          <a:solidFill>
            <a:srgbClr val="F7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E8AF27"/>
              </a:solidFill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1C4D309-6C7C-7A42-A145-34102163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1571073"/>
            <a:ext cx="11580355" cy="2990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E2E91C-88CE-6325-E4F1-F8B7A8D7F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062048">
            <a:off x="741338" y="3842402"/>
            <a:ext cx="1543489" cy="1800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9AC9F0-38C1-6C0B-73E0-58F82F6DF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02554">
            <a:off x="9864589" y="496833"/>
            <a:ext cx="1800736" cy="180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4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itos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F938A-4BD8-EB44-B973-7E758C52D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4815" y="1628914"/>
            <a:ext cx="5983605" cy="1092031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GB"/>
              <a:t>Kiitos!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745679-0B5E-284A-AA2E-42DAEB8556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14816" y="3096685"/>
            <a:ext cx="5983605" cy="2004337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</a:lstStyle>
          <a:p>
            <a:pPr lvl="0"/>
            <a:r>
              <a:rPr lang="en-GB" err="1"/>
              <a:t>Nimi</a:t>
            </a:r>
            <a:endParaRPr lang="en-GB"/>
          </a:p>
          <a:p>
            <a:pPr lvl="0"/>
            <a:r>
              <a:rPr lang="en-GB" err="1"/>
              <a:t>Yhteystiedot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E4B5EE-4B45-2B48-91B4-16FA6DD7E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5997146"/>
            <a:ext cx="3232297" cy="860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E344E5-D95A-D340-85FF-B312057D4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95665" y="5997145"/>
            <a:ext cx="1016000" cy="860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A9EAF38-277E-A688-388D-681CF8C2A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4965" y="5428505"/>
            <a:ext cx="3056577" cy="78407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3F2FF29-776B-66DA-A2B6-65C678677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853"/>
          <a:stretch/>
        </p:blipFill>
        <p:spPr>
          <a:xfrm>
            <a:off x="8190717" y="1504082"/>
            <a:ext cx="4001283" cy="406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76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7E8998-D194-4D6E-AEEF-12153A0CB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ED89E53-8402-4B3C-B39F-9696D5EA5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EB2F-D86A-4DEE-BCD6-BDCB48326D66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F4A8238-33C4-4F92-9354-9C7F30441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00D63C6-CB1F-41D7-BD49-3A6CA85F8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44C-E629-4603-985B-9FB190BD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45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420AC9-D6A6-BD37-1881-03BACFD80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8FF78FB-881E-5688-8E7E-5F2E724DFA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CCB76AA-2A73-4BE0-8E11-CC67CC7A3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320244C-70A3-739E-7254-E8983AFFC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10A25A5-FE30-EC82-AC66-243DA2699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6678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8D6C2F-06E5-501E-353E-025E5DAA1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7BB966-E7BF-1EB7-5173-59BCC6FA2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537941B-5B2B-B4B7-0C1B-76184E490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A741F64-4876-2918-905F-2E77D669F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109D003-7F0D-7C7F-5500-2A6547374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7790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61A407-4C9D-13B8-40F8-498E8D153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7C3605F-E645-A5CF-796E-77DB15594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2C81F7-33EC-DA93-E3FE-CEFC8099D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830505B-13EA-8013-C176-109A96545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105702-4B04-1802-76BF-6F18B8D6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44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kalv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096000"/>
            <a:ext cx="2397071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3154" y="1861880"/>
            <a:ext cx="5525356" cy="2596499"/>
          </a:xfrm>
          <a:prstGeom prst="rect">
            <a:avLst/>
          </a:prstGeom>
          <a:ln>
            <a:solidFill>
              <a:srgbClr val="08573B"/>
            </a:solidFill>
          </a:ln>
        </p:spPr>
        <p:txBody>
          <a:bodyPr anchor="b">
            <a:normAutofit/>
          </a:bodyPr>
          <a:lstStyle>
            <a:lvl1pPr marL="0" indent="0">
              <a:buFontTx/>
              <a:buNone/>
              <a:defRPr sz="4267" b="1" i="0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i-FI" err="1"/>
              <a:t>Add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3154" y="4751090"/>
            <a:ext cx="5525355" cy="16537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err="1"/>
              <a:t>Add</a:t>
            </a:r>
            <a:r>
              <a:rPr lang="fi-FI"/>
              <a:t> </a:t>
            </a:r>
            <a:r>
              <a:rPr lang="fi-FI" err="1"/>
              <a:t>text</a:t>
            </a:r>
            <a:r>
              <a:rPr lang="fi-FI"/>
              <a:t> </a:t>
            </a:r>
            <a:r>
              <a:rPr lang="fi-FI" err="1"/>
              <a:t>here</a:t>
            </a:r>
            <a:r>
              <a:rPr lang="fi-FI"/>
              <a:t>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271A143-C653-8691-8C19-9F868217A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7853"/>
          <a:stretch/>
        </p:blipFill>
        <p:spPr>
          <a:xfrm>
            <a:off x="7332448" y="1157154"/>
            <a:ext cx="4859552" cy="4938847"/>
          </a:xfrm>
          <a:prstGeom prst="rect">
            <a:avLst/>
          </a:prstGeom>
        </p:spPr>
      </p:pic>
      <p:pic>
        <p:nvPicPr>
          <p:cNvPr id="7" name="Graphic 6" descr="Ruokakasvatusyhdistys Ruukun logo.">
            <a:extLst>
              <a:ext uri="{FF2B5EF4-FFF2-40B4-BE49-F238E27FC236}">
                <a16:creationId xmlns:a16="http://schemas.microsoft.com/office/drawing/2014/main" id="{DE75EEDA-52C7-6E08-3220-27ACA61B0D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849" y="453136"/>
            <a:ext cx="3894667" cy="99906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2F87F45-943B-C8E8-F148-5D7B6AEF1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71705" y="6404864"/>
            <a:ext cx="406400" cy="3435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918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F173FD-A5A0-7787-FF2B-D8F04C14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825AD8-9E8C-7717-95CA-2F0E98A6E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21DF232-7B25-E688-EA8E-A6B47F6ABA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3BFCF63-7D66-51D3-BBB0-0ADC6BA6B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17D472E-F67E-3AEC-C342-1B53C3FB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7B6275A-EAF6-C40F-3EFB-DF51ED8FD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0582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675C84-DA05-1C90-8621-C8E61375C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EB3A13D-8F4B-724A-910A-2025CCF35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07D7900-7FED-3379-FCCE-619739F4F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C865E1E-EA69-B35A-B3FA-B908AF2D8D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337DC97-3DAC-837B-36EC-B021518DCC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1007F84-A94A-1A2E-363E-15DEAE9E1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CBDA4D8-28D0-0A63-0304-13425FDBC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6D993D3-B9C6-A936-1093-C0E30C971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5047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6F1F21-08A1-C3D2-2EDC-1B0929D82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206007-01DC-F06A-F323-B92A651A6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727F5D0-F82C-F664-B3C9-8BFABECF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D439BF6-0474-6568-D7D1-65E80F09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528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1934011-3358-C9AF-D3D9-6B146C27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2118E43-ABF1-1866-76DC-6EE4432A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7521508-9AC7-B52F-3F3E-0384D3CF8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9825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571D5E-7381-BF67-0447-B33163089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8CE6C3-D9CA-1FF5-6419-3FFAFDB5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E87D6A5-5740-3DFC-3B8A-83AA5B652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023D85C-ECB6-4B91-D14F-7B04F92D0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FC8984F-5EF8-6278-A774-FE2AFCA82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E575216-6686-E507-DB2B-A68FEA18A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31056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B84B84-4A88-5FE0-01B2-E612A3F8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2E6268A-BDAC-3F53-D55A-C2168FE9FD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41E93E1-B652-B38E-CD82-AADB9BB6F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48E0C5-B9A7-7988-7224-9644681A8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CE286DB-294C-4402-186A-7D3545922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D71271D-7EFB-77A9-C4EF-3D88A1205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7746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8648BB-889A-0602-85DE-5DD14B01C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8F1B18E-7B4C-7B89-07BA-3E82B1E4C3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2639606-352D-1F59-33E4-B1DF1CC0F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3710B75-B9F5-5EC9-71D8-50C141DCF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51AB999-A0B0-BCBA-C860-D3148A7BB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1913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ABC171E-22CC-D614-800D-271E381A9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15F9AFD-CD7E-3256-2276-54277F38C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B1A909A-B6CC-9E44-097A-9EEF5DBC9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5B0EFC-82C8-65C4-7585-753A7A22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5C1F57-00CB-2D25-8455-CD0855C2C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5482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096000"/>
            <a:ext cx="2397071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3153" y="1861880"/>
            <a:ext cx="5523352" cy="259649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4267" b="1" i="0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i-FI" err="1"/>
              <a:t>Add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3154" y="4751090"/>
            <a:ext cx="5523351" cy="16537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err="1"/>
              <a:t>Add</a:t>
            </a:r>
            <a:r>
              <a:rPr lang="fi-FI"/>
              <a:t> </a:t>
            </a:r>
            <a:r>
              <a:rPr lang="fi-FI" err="1"/>
              <a:t>text</a:t>
            </a:r>
            <a:r>
              <a:rPr lang="fi-FI"/>
              <a:t> </a:t>
            </a:r>
            <a:r>
              <a:rPr lang="fi-FI" err="1"/>
              <a:t>here</a:t>
            </a:r>
            <a:r>
              <a:rPr lang="fi-FI"/>
              <a:t>.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CD14E4E-E093-77E0-78A3-F6455D0E0C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68648" y="0"/>
            <a:ext cx="5523352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pic>
        <p:nvPicPr>
          <p:cNvPr id="6" name="Graphic 5" descr="Ruokakasvatusyhdistys Ruukun logo.">
            <a:extLst>
              <a:ext uri="{FF2B5EF4-FFF2-40B4-BE49-F238E27FC236}">
                <a16:creationId xmlns:a16="http://schemas.microsoft.com/office/drawing/2014/main" id="{22F0AC62-7A5C-66F8-036D-BB4F2E5C29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1849" y="453136"/>
            <a:ext cx="3894667" cy="99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5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6BEDF6-9F2E-F38E-E159-F245AC64E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096000"/>
            <a:ext cx="2397071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15DC823D-AB0C-D24C-AF84-8D6B9EB50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823" y="339644"/>
            <a:ext cx="11580355" cy="1092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err="1"/>
              <a:t>Sisällysluettelo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892A0A-C080-B24C-9346-226BE429D9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823" y="1633182"/>
            <a:ext cx="7344060" cy="4636477"/>
          </a:xfrm>
        </p:spPr>
        <p:txBody>
          <a:bodyPr/>
          <a:lstStyle>
            <a:lvl1pPr marL="457189" indent="-457189">
              <a:buClr>
                <a:schemeClr val="tx2"/>
              </a:buClr>
              <a:buFont typeface="+mj-lt"/>
              <a:buAutoNum type="arabicPeriod"/>
              <a:defRPr b="0">
                <a:solidFill>
                  <a:schemeClr val="tx1"/>
                </a:solidFill>
              </a:defRPr>
            </a:lvl1pPr>
            <a:lvl2pPr marL="914377" indent="-457189">
              <a:buClr>
                <a:schemeClr val="tx2"/>
              </a:buClr>
              <a:buFont typeface="+mj-lt"/>
              <a:buAutoNum type="arabicPeriod"/>
              <a:defRPr b="0">
                <a:solidFill>
                  <a:schemeClr val="tx1"/>
                </a:solidFill>
              </a:defRPr>
            </a:lvl2pPr>
            <a:lvl3pPr marL="1371566" indent="-457189">
              <a:buClr>
                <a:schemeClr val="tx2"/>
              </a:buClr>
              <a:buFont typeface="+mj-lt"/>
              <a:buAutoNum type="arabicPeriod"/>
              <a:defRPr b="0">
                <a:solidFill>
                  <a:schemeClr val="tx1"/>
                </a:solidFill>
              </a:defRPr>
            </a:lvl3pPr>
            <a:lvl4pPr marL="1676358" indent="-304792">
              <a:buClr>
                <a:schemeClr val="tx2"/>
              </a:buClr>
              <a:buFont typeface="+mj-lt"/>
              <a:buAutoNum type="arabicPeriod"/>
              <a:defRPr b="0">
                <a:solidFill>
                  <a:schemeClr val="tx1"/>
                </a:solidFill>
              </a:defRPr>
            </a:lvl4pPr>
            <a:lvl5pPr marL="2133547" indent="-304792">
              <a:buClr>
                <a:schemeClr val="tx2"/>
              </a:buClr>
              <a:buFont typeface="+mj-lt"/>
              <a:buAutoNum type="arabicPeriod"/>
              <a:defRPr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7370954-91F2-A8DD-7F6C-5F6724771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9513"/>
          <a:stretch/>
        </p:blipFill>
        <p:spPr>
          <a:xfrm>
            <a:off x="8677896" y="2245007"/>
            <a:ext cx="3514105" cy="363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4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kal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13B43A8-1B21-2E47-8E6F-5336E384E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339644"/>
            <a:ext cx="11580355" cy="1092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BD99C2-1F54-9F4D-BF5C-C615D5F08F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5440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74A5B60-B602-844B-A45E-BBBE20D6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339644"/>
            <a:ext cx="6411731" cy="1092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51A9518-E2DB-3245-B57E-A2108BC68F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5752" y="1600201"/>
            <a:ext cx="6411731" cy="4635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A3A17F-AAED-BB5E-1436-D3283FCC62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40034" y="0"/>
            <a:ext cx="5151967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944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+ iso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74A5B60-B602-844B-A45E-BBBE20D6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339644"/>
            <a:ext cx="11580355" cy="1092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6D5BFC-5FBF-D149-3920-2054398A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" y="1684867"/>
            <a:ext cx="11582400" cy="4279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1001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1C4D309-6C7C-7A42-A145-34102163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339644"/>
            <a:ext cx="11580355" cy="1092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55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kalv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3BE742-FCC3-51B3-7C50-055AD38AF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0777" y="298824"/>
            <a:ext cx="11630212" cy="5653741"/>
          </a:xfrm>
          <a:prstGeom prst="rect">
            <a:avLst/>
          </a:prstGeom>
          <a:solidFill>
            <a:srgbClr val="F1E1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E8AF27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91EA11-FCB8-5A43-8C96-B3C4ACE14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78" y="2579679"/>
            <a:ext cx="5210615" cy="1092031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58EA7E-E05B-E61A-EF89-1BF630DEE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804" y="1459005"/>
            <a:ext cx="3333376" cy="333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6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738BCF5-02C3-B040-B3FF-0E7C8CE3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339644"/>
            <a:ext cx="11580355" cy="1092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712D627-E392-544C-A4BA-49A0639AB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823" y="1600200"/>
            <a:ext cx="11580355" cy="4636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918508" y="6451600"/>
            <a:ext cx="1991360" cy="25654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r"/>
            <a:fld id="{C2C0EDAD-27A0-9447-9004-E733B36B95C3}" type="slidenum">
              <a:rPr lang="en-US" sz="1067" b="0" i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067" b="0" i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F68DD35-23EA-FBC1-0C91-AE3337B0DE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05089" y="6155925"/>
            <a:ext cx="1991360" cy="51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06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89" r:id="rId16"/>
  </p:sldLayoutIdLst>
  <p:hf sldNum="0" hdr="0" dt="0"/>
  <p:txStyles>
    <p:titleStyle>
      <a:lvl1pPr algn="l" defTabSz="457189" rtl="0" eaLnBrk="1" latinLnBrk="0" hangingPunct="1">
        <a:spcBef>
          <a:spcPct val="0"/>
        </a:spcBef>
        <a:buNone/>
        <a:defRPr sz="3200" b="1" kern="1200" cap="none" baseline="0">
          <a:solidFill>
            <a:schemeClr val="accent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742932" indent="-285744" algn="l" defTabSz="457189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2133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2971" indent="-228594" algn="l" defTabSz="457189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160" indent="-228594" algn="l" defTabSz="457189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349" indent="-228594" algn="l" defTabSz="457189" rtl="0" eaLnBrk="1" latinLnBrk="0" hangingPunct="1">
        <a:spcBef>
          <a:spcPct val="20000"/>
        </a:spcBef>
        <a:buClr>
          <a:schemeClr val="tx1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ED771B1-B217-9678-E036-D6C05B679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6905EB2-4CA2-F634-0CEA-04725E0E9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2BB942-792B-213E-3CD0-883D5C8F6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19AA61-5E64-4FDE-8280-87EE4830B4CF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4E031E-D492-EF4E-6BCC-53ABAE0F5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9CC2DE-A47F-C396-BFD3-26755F323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F61373-3AA7-4AD2-9444-A7AF1C92DC8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6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24A2B45C-EB26-6293-003B-327CA33C8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291" y="1574800"/>
            <a:ext cx="6684712" cy="348677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br>
              <a:rPr lang="fi-FI" sz="4400" dirty="0"/>
            </a:br>
            <a:r>
              <a:rPr lang="fi-FI" sz="4400" dirty="0"/>
              <a:t>Kouluruokatyöpaja oppilaille</a:t>
            </a:r>
            <a:br>
              <a:rPr lang="fi-FI" sz="4800" dirty="0"/>
            </a:br>
            <a:br>
              <a:rPr lang="fi-FI" sz="4800" dirty="0"/>
            </a:br>
            <a:r>
              <a:rPr lang="fi-FI" dirty="0"/>
              <a:t>Oppilaskyselyssä saatujen palautteiden jatkotyöstö</a:t>
            </a:r>
            <a:br>
              <a:rPr lang="fi-FI" sz="4800" dirty="0"/>
            </a:br>
            <a:endParaRPr lang="fi-FI" sz="480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DAC03D3-479B-A72B-DC3E-7748A4FA2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7942" y="5836851"/>
            <a:ext cx="2364320" cy="100919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3869BA9-10B2-AC51-500C-DF519F759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459" y="6189862"/>
            <a:ext cx="2146488" cy="325341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9A0B2397-6496-C4EE-4493-62CC2345A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8555" y="6000041"/>
            <a:ext cx="2788909" cy="682811"/>
          </a:xfrm>
          <a:prstGeom prst="rect">
            <a:avLst/>
          </a:prstGeom>
        </p:spPr>
      </p:pic>
      <p:pic>
        <p:nvPicPr>
          <p:cNvPr id="2" name="Picture 2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5135440C-7FED-09D9-CDC6-F6A2EA9EA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" r="3376"/>
          <a:stretch>
            <a:fillRect/>
          </a:stretch>
        </p:blipFill>
        <p:spPr bwMode="auto">
          <a:xfrm>
            <a:off x="7530421" y="176280"/>
            <a:ext cx="4251979" cy="56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64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DF826-F397-6BB0-330A-97D54D29E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EF7B75B-6C39-3AFB-70AF-04A633E036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39101" y="1562100"/>
            <a:ext cx="3035300" cy="42798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CCEBB80F-4498-9C4D-5E17-F8DFAF685D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32300" y="1562100"/>
            <a:ext cx="3035300" cy="42798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87A34F25-B075-32BF-5A29-A129F84AF0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25501" y="1562100"/>
            <a:ext cx="3035300" cy="42798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E9E128D-A80A-BE11-EF0D-8F0D36A10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73" y="311151"/>
            <a:ext cx="11580355" cy="1361909"/>
          </a:xfrm>
        </p:spPr>
        <p:txBody>
          <a:bodyPr/>
          <a:lstStyle/>
          <a:p>
            <a:pPr algn="ctr"/>
            <a:r>
              <a:rPr lang="fi-FI" dirty="0"/>
              <a:t>Miten asiaa voisi edistää?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F17149E-854C-0F1D-6F4C-9943405033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0051" y="1873001"/>
            <a:ext cx="3886200" cy="1092031"/>
          </a:xfrm>
        </p:spPr>
        <p:txBody>
          <a:bodyPr/>
          <a:lstStyle/>
          <a:p>
            <a:pPr marL="0" indent="0" algn="ctr">
              <a:buNone/>
            </a:pPr>
            <a:r>
              <a:rPr lang="fi-FI" dirty="0"/>
              <a:t>Mitä oppilaat</a:t>
            </a:r>
          </a:p>
          <a:p>
            <a:pPr marL="0" indent="0" algn="ctr">
              <a:buNone/>
            </a:pPr>
            <a:r>
              <a:rPr lang="fi-FI" dirty="0"/>
              <a:t>voivat tehdä?</a:t>
            </a:r>
          </a:p>
        </p:txBody>
      </p:sp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B362C943-39F2-728E-2FBC-5F43AAAFEA0C}"/>
              </a:ext>
            </a:extLst>
          </p:cNvPr>
          <p:cNvSpPr txBox="1">
            <a:spLocks/>
          </p:cNvSpPr>
          <p:nvPr/>
        </p:nvSpPr>
        <p:spPr>
          <a:xfrm>
            <a:off x="4019551" y="1895393"/>
            <a:ext cx="3886200" cy="1092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fi-FI" dirty="0"/>
              <a:t>Mitä opettajat</a:t>
            </a:r>
          </a:p>
          <a:p>
            <a:pPr marL="0" indent="0" algn="ctr">
              <a:buFont typeface="Arial"/>
              <a:buNone/>
            </a:pPr>
            <a:r>
              <a:rPr lang="fi-FI" dirty="0"/>
              <a:t>voivat tehdä?</a:t>
            </a:r>
          </a:p>
        </p:txBody>
      </p:sp>
      <p:sp>
        <p:nvSpPr>
          <p:cNvPr id="5" name="Kuvan paikkamerkki 2">
            <a:extLst>
              <a:ext uri="{FF2B5EF4-FFF2-40B4-BE49-F238E27FC236}">
                <a16:creationId xmlns:a16="http://schemas.microsoft.com/office/drawing/2014/main" id="{3F2B63F1-14B1-A92A-E36F-CC58C097CE78}"/>
              </a:ext>
            </a:extLst>
          </p:cNvPr>
          <p:cNvSpPr txBox="1">
            <a:spLocks/>
          </p:cNvSpPr>
          <p:nvPr/>
        </p:nvSpPr>
        <p:spPr>
          <a:xfrm>
            <a:off x="8051800" y="1863394"/>
            <a:ext cx="3048000" cy="10920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fi-FI"/>
              <a:t>Mitä keittiö- henkilökunta voi tehdä?</a:t>
            </a:r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F8967DD7-B005-1770-3B42-A4107169D67B}"/>
              </a:ext>
            </a:extLst>
          </p:cNvPr>
          <p:cNvSpPr txBox="1">
            <a:spLocks/>
          </p:cNvSpPr>
          <p:nvPr/>
        </p:nvSpPr>
        <p:spPr>
          <a:xfrm>
            <a:off x="825501" y="3035216"/>
            <a:ext cx="3035298" cy="280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?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FE426ABF-125C-0B44-85B5-02C6581881D1}"/>
              </a:ext>
            </a:extLst>
          </p:cNvPr>
          <p:cNvSpPr txBox="1">
            <a:spLocks/>
          </p:cNvSpPr>
          <p:nvPr/>
        </p:nvSpPr>
        <p:spPr>
          <a:xfrm>
            <a:off x="4445002" y="3035216"/>
            <a:ext cx="3035298" cy="280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/>
              <a:t>?</a:t>
            </a:r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624A55E1-61F2-E0A1-B79D-7B8224D84FDC}"/>
              </a:ext>
            </a:extLst>
          </p:cNvPr>
          <p:cNvSpPr txBox="1">
            <a:spLocks/>
          </p:cNvSpPr>
          <p:nvPr/>
        </p:nvSpPr>
        <p:spPr>
          <a:xfrm>
            <a:off x="8051801" y="3059112"/>
            <a:ext cx="3035298" cy="280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/>
              <a:t>?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A187C9C0-3521-42DA-FC84-21BF98A1A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036AB02B-94EA-560C-3EFC-F62AA0A9EB57}"/>
              </a:ext>
            </a:extLst>
          </p:cNvPr>
          <p:cNvSpPr txBox="1">
            <a:spLocks/>
          </p:cNvSpPr>
          <p:nvPr/>
        </p:nvSpPr>
        <p:spPr>
          <a:xfrm>
            <a:off x="172473" y="176048"/>
            <a:ext cx="3035300" cy="1092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800" dirty="0"/>
              <a:t>Valitkaa kirjuri kirjaamaan ideat tälle sivulle!</a:t>
            </a:r>
          </a:p>
        </p:txBody>
      </p:sp>
    </p:spTree>
    <p:extLst>
      <p:ext uri="{BB962C8B-B14F-4D97-AF65-F5344CB8AC3E}">
        <p14:creationId xmlns:p14="http://schemas.microsoft.com/office/powerpoint/2010/main" val="2693256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35D6A-7DA0-E598-E9DB-860066140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D9682E-C68E-DEA0-0D0C-248BF0AC9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2. Teidän toiveenne:</a:t>
            </a:r>
            <a:br>
              <a:rPr lang="fi-FI" sz="3200" dirty="0"/>
            </a:br>
            <a:br>
              <a:rPr lang="fi-FI" sz="3200" dirty="0"/>
            </a:br>
            <a:r>
              <a:rPr lang="fi-FI" sz="3200" dirty="0"/>
              <a:t>Kirjoita toive tähän…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912CEAF-6787-6B97-A75C-CB25BEB1C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43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565DA-A91A-5683-827D-31D3FD38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38E05C72-C87B-68D8-7BE4-822B9DAC9C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39101" y="1562100"/>
            <a:ext cx="3035300" cy="42798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8F9641F8-1A63-4F60-BC5D-59CBA99926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32300" y="1562100"/>
            <a:ext cx="3035300" cy="42798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52345292-725A-3103-D00B-553F3D08C5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25501" y="1562100"/>
            <a:ext cx="3035300" cy="42798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27530C2-5427-DC89-FC6E-E33B2A05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73" y="311151"/>
            <a:ext cx="11580355" cy="1361909"/>
          </a:xfrm>
        </p:spPr>
        <p:txBody>
          <a:bodyPr/>
          <a:lstStyle/>
          <a:p>
            <a:pPr algn="ctr"/>
            <a:r>
              <a:rPr lang="fi-FI" dirty="0"/>
              <a:t>Miten asiaa voisi edistää?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5D8B39C-37A7-40AE-80E9-832C3F80C4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0051" y="1873001"/>
            <a:ext cx="3886200" cy="1092031"/>
          </a:xfrm>
        </p:spPr>
        <p:txBody>
          <a:bodyPr/>
          <a:lstStyle/>
          <a:p>
            <a:pPr marL="0" indent="0" algn="ctr">
              <a:buNone/>
            </a:pPr>
            <a:r>
              <a:rPr lang="fi-FI"/>
              <a:t>Mitä oppilaat</a:t>
            </a:r>
          </a:p>
          <a:p>
            <a:pPr marL="0" indent="0" algn="ctr">
              <a:buNone/>
            </a:pPr>
            <a:r>
              <a:rPr lang="fi-FI"/>
              <a:t>voivat tehdä?</a:t>
            </a:r>
          </a:p>
        </p:txBody>
      </p:sp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64FF61BA-5CA7-6D51-E23A-538809C9FA4B}"/>
              </a:ext>
            </a:extLst>
          </p:cNvPr>
          <p:cNvSpPr txBox="1">
            <a:spLocks/>
          </p:cNvSpPr>
          <p:nvPr/>
        </p:nvSpPr>
        <p:spPr>
          <a:xfrm>
            <a:off x="4019551" y="1895393"/>
            <a:ext cx="3886200" cy="1092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fi-FI"/>
              <a:t>Mitä opettaja</a:t>
            </a:r>
          </a:p>
          <a:p>
            <a:pPr marL="0" indent="0" algn="ctr">
              <a:buFont typeface="Arial"/>
              <a:buNone/>
            </a:pPr>
            <a:r>
              <a:rPr lang="fi-FI"/>
              <a:t>voi tehdä?</a:t>
            </a:r>
          </a:p>
        </p:txBody>
      </p:sp>
      <p:sp>
        <p:nvSpPr>
          <p:cNvPr id="5" name="Kuvan paikkamerkki 2">
            <a:extLst>
              <a:ext uri="{FF2B5EF4-FFF2-40B4-BE49-F238E27FC236}">
                <a16:creationId xmlns:a16="http://schemas.microsoft.com/office/drawing/2014/main" id="{88FFD5AE-7766-9FA5-56F4-5309E06FF4F8}"/>
              </a:ext>
            </a:extLst>
          </p:cNvPr>
          <p:cNvSpPr txBox="1">
            <a:spLocks/>
          </p:cNvSpPr>
          <p:nvPr/>
        </p:nvSpPr>
        <p:spPr>
          <a:xfrm>
            <a:off x="8051800" y="1863394"/>
            <a:ext cx="3048000" cy="10920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fi-FI"/>
              <a:t>Mitä keittiö- henkilökunta voi tehdä?</a:t>
            </a:r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A14451-4372-CA96-FA9A-1299F6AA7A76}"/>
              </a:ext>
            </a:extLst>
          </p:cNvPr>
          <p:cNvSpPr txBox="1">
            <a:spLocks/>
          </p:cNvSpPr>
          <p:nvPr/>
        </p:nvSpPr>
        <p:spPr>
          <a:xfrm>
            <a:off x="825501" y="3035216"/>
            <a:ext cx="3035298" cy="280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?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FA8CC409-E2A5-A4DC-9CD2-F0B1AE83B138}"/>
              </a:ext>
            </a:extLst>
          </p:cNvPr>
          <p:cNvSpPr txBox="1">
            <a:spLocks/>
          </p:cNvSpPr>
          <p:nvPr/>
        </p:nvSpPr>
        <p:spPr>
          <a:xfrm>
            <a:off x="4445002" y="3035216"/>
            <a:ext cx="3035298" cy="280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/>
              <a:t>?</a:t>
            </a:r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31931E34-56C9-A47B-6402-F93EEAAD5121}"/>
              </a:ext>
            </a:extLst>
          </p:cNvPr>
          <p:cNvSpPr txBox="1">
            <a:spLocks/>
          </p:cNvSpPr>
          <p:nvPr/>
        </p:nvSpPr>
        <p:spPr>
          <a:xfrm>
            <a:off x="8051801" y="3059112"/>
            <a:ext cx="3035298" cy="280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/>
              <a:t>?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A3A6FC88-4709-5D5C-0FB7-6E740CF8E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  <p:sp>
        <p:nvSpPr>
          <p:cNvPr id="14" name="Kuvan paikkamerkki 2">
            <a:extLst>
              <a:ext uri="{FF2B5EF4-FFF2-40B4-BE49-F238E27FC236}">
                <a16:creationId xmlns:a16="http://schemas.microsoft.com/office/drawing/2014/main" id="{A61D3CE5-DCE7-D070-D716-EB2172AF1FB2}"/>
              </a:ext>
            </a:extLst>
          </p:cNvPr>
          <p:cNvSpPr txBox="1">
            <a:spLocks/>
          </p:cNvSpPr>
          <p:nvPr/>
        </p:nvSpPr>
        <p:spPr>
          <a:xfrm>
            <a:off x="172473" y="176048"/>
            <a:ext cx="3035300" cy="1092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800" dirty="0"/>
              <a:t>Valitkaa kirjuri kirjaamaan ideat tälle sivulle!</a:t>
            </a:r>
          </a:p>
        </p:txBody>
      </p:sp>
    </p:spTree>
    <p:extLst>
      <p:ext uri="{BB962C8B-B14F-4D97-AF65-F5344CB8AC3E}">
        <p14:creationId xmlns:p14="http://schemas.microsoft.com/office/powerpoint/2010/main" val="3560388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2642D-1849-FEE5-F119-0A079C7D6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DA0FF0-DA7B-F4B7-BEF1-4BA3A09F5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2" y="2271561"/>
            <a:ext cx="11580355" cy="1769311"/>
          </a:xfrm>
        </p:spPr>
        <p:txBody>
          <a:bodyPr>
            <a:normAutofit/>
          </a:bodyPr>
          <a:lstStyle/>
          <a:p>
            <a:r>
              <a:rPr lang="fi-FI" sz="3200" dirty="0">
                <a:solidFill>
                  <a:schemeClr val="accent5"/>
                </a:solidFill>
              </a:rPr>
              <a:t>Lopetus:</a:t>
            </a:r>
            <a:br>
              <a:rPr lang="fi-FI" sz="3200" dirty="0">
                <a:solidFill>
                  <a:schemeClr val="accent5"/>
                </a:solidFill>
              </a:rPr>
            </a:br>
            <a:br>
              <a:rPr lang="fi-FI" sz="3200" dirty="0">
                <a:solidFill>
                  <a:schemeClr val="accent5"/>
                </a:solidFill>
              </a:rPr>
            </a:br>
            <a:r>
              <a:rPr lang="fi-FI" sz="3200" dirty="0"/>
              <a:t>Mitä ideoita ja ajatuksia heräsi tänään?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39BFC43-4FAC-2E99-5EEB-795FDA84C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25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6F1A1F-A651-BFA6-ED88-467A8B34B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339645"/>
            <a:ext cx="11580355" cy="867026"/>
          </a:xfrm>
        </p:spPr>
        <p:txBody>
          <a:bodyPr>
            <a:normAutofit/>
          </a:bodyPr>
          <a:lstStyle/>
          <a:p>
            <a:pPr algn="ctr"/>
            <a:r>
              <a:rPr lang="fi-FI" dirty="0"/>
              <a:t>Tärkeimmät ajatukset, joita saimme jatkoon: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5AF43E1-202B-AA82-B6F8-43F040F24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F026DE43-5264-821E-7E93-CB9B538924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9740" y="1431675"/>
            <a:ext cx="11287759" cy="4535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567F3FB7-0E33-1A4A-6FA1-7DB51751915C}"/>
              </a:ext>
            </a:extLst>
          </p:cNvPr>
          <p:cNvSpPr txBox="1">
            <a:spLocks/>
          </p:cNvSpPr>
          <p:nvPr/>
        </p:nvSpPr>
        <p:spPr>
          <a:xfrm>
            <a:off x="797560" y="1802950"/>
            <a:ext cx="10391140" cy="3899350"/>
          </a:xfr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?</a:t>
            </a:r>
          </a:p>
        </p:txBody>
      </p:sp>
      <p:pic>
        <p:nvPicPr>
          <p:cNvPr id="13" name="Kuva 12" descr="Tähti tasaisella täytöllä">
            <a:extLst>
              <a:ext uri="{FF2B5EF4-FFF2-40B4-BE49-F238E27FC236}">
                <a16:creationId xmlns:a16="http://schemas.microsoft.com/office/drawing/2014/main" id="{547A9C81-8F68-C067-880F-47EF8323C0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81763">
            <a:off x="10624740" y="701922"/>
            <a:ext cx="1274861" cy="1274861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712CA7D-27BD-6607-C2E9-ADE0B6E61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52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DD39EC-7E95-DC9A-915E-0FA44D15A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083" y="1331046"/>
            <a:ext cx="6411731" cy="4636617"/>
          </a:xfrm>
        </p:spPr>
        <p:txBody>
          <a:bodyPr>
            <a:normAutofit/>
          </a:bodyPr>
          <a:lstStyle/>
          <a:p>
            <a:r>
              <a:rPr lang="fi-FI" i="1" dirty="0"/>
              <a:t>Hyvä minä, hyvä me,</a:t>
            </a:r>
            <a:br>
              <a:rPr lang="fi-FI" i="1" dirty="0"/>
            </a:br>
            <a:r>
              <a:rPr lang="fi-FI" i="1" dirty="0"/>
              <a:t>hyvä meidän seurue!</a:t>
            </a:r>
            <a:br>
              <a:rPr lang="fi-FI" dirty="0"/>
            </a:br>
            <a:endParaRPr lang="fi-FI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F61D32-9DF5-B923-7DC0-853363EC0D97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" r="270"/>
          <a:stretch>
            <a:fillRect/>
          </a:stretch>
        </p:blipFill>
        <p:spPr bwMode="auto">
          <a:xfrm>
            <a:off x="7017844" y="-169704"/>
            <a:ext cx="5406942" cy="719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2DFAA437-4CA4-C886-9021-0812A9026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  <p:pic>
        <p:nvPicPr>
          <p:cNvPr id="8" name="Kuva 7" descr="Käsien taputus ääriviiva">
            <a:extLst>
              <a:ext uri="{FF2B5EF4-FFF2-40B4-BE49-F238E27FC236}">
                <a16:creationId xmlns:a16="http://schemas.microsoft.com/office/drawing/2014/main" id="{D818A264-79C2-7559-FA7A-F5D4E1EE17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94584" y="1136362"/>
            <a:ext cx="1673298" cy="167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40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64263B-2F4B-A6CD-3E59-176656650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Keskustelukysymyksiä työpajaan halutessa: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5843B26-4F20-4E8E-43F7-7F1BD71DAE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/>
              <a:t>Ruokatauko alkaa. Astut nälkäisenä kouluravintolaan. Millaista kouluruokaa tekee mieli maistaa? Millaista ei?</a:t>
            </a:r>
          </a:p>
          <a:p>
            <a:r>
              <a:rPr lang="fi-FI" dirty="0"/>
              <a:t>Miten uusia ruokia voisi tehdä tutuksi?</a:t>
            </a:r>
          </a:p>
          <a:p>
            <a:r>
              <a:rPr lang="fi-FI" dirty="0"/>
              <a:t>Miten kouluruuan houkuttelevuutta voisi parantaa?</a:t>
            </a:r>
          </a:p>
          <a:p>
            <a:r>
              <a:rPr lang="fi-FI" dirty="0"/>
              <a:t>Miten kouluravintolan siisteyttä voisi parantaa?</a:t>
            </a:r>
          </a:p>
          <a:p>
            <a:r>
              <a:rPr lang="fi-FI" dirty="0"/>
              <a:t>Millaisilla ratkaisuilla ruokalassa toimiminen olisi helpompaa?</a:t>
            </a:r>
          </a:p>
          <a:p>
            <a:r>
              <a:rPr lang="fi-FI" dirty="0"/>
              <a:t>Miten saisimme oppilaat kiittämään keittiöhenkilökuntaa ruuasta?</a:t>
            </a:r>
          </a:p>
          <a:p>
            <a:r>
              <a:rPr lang="fi-FI" dirty="0"/>
              <a:t>Millaisilla ratkaisuilla ruokasalista saisi viihtyisämmän?</a:t>
            </a:r>
          </a:p>
          <a:p>
            <a:r>
              <a:rPr lang="fi-FI" dirty="0"/>
              <a:t>Miten saisimme lisättyä ruuan arvostusta?</a:t>
            </a:r>
            <a:br>
              <a:rPr lang="fi-FI" dirty="0"/>
            </a:b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52EC9FA-73D1-D7A6-4BA0-7AEBF36BB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70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8E5A5-0298-C512-7A30-CFC863C48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423" y="1399256"/>
            <a:ext cx="9231878" cy="3393603"/>
          </a:xfrm>
        </p:spPr>
        <p:txBody>
          <a:bodyPr>
            <a:normAutofit/>
          </a:bodyPr>
          <a:lstStyle/>
          <a:p>
            <a:r>
              <a:rPr lang="fi-FI" sz="3200" dirty="0"/>
              <a:t>Mitä teemme tänään?</a:t>
            </a:r>
            <a:br>
              <a:rPr lang="fi-FI" sz="3200" dirty="0"/>
            </a:br>
            <a:br>
              <a:rPr lang="fi-FI" sz="3200" dirty="0"/>
            </a:br>
            <a:r>
              <a:rPr lang="fi-FI" sz="2400" dirty="0"/>
              <a:t>Kehitämme kouluruokailua yhdessä paremmaksi.</a:t>
            </a:r>
            <a:br>
              <a:rPr lang="fi-FI" sz="2400" dirty="0"/>
            </a:br>
            <a:br>
              <a:rPr lang="fi-FI" sz="2400" dirty="0"/>
            </a:br>
            <a:r>
              <a:rPr lang="fi-FI" sz="2400" dirty="0"/>
              <a:t>Jatkotyöstämme ideoita, jotka ovat nousseet esiin palautekyselyssä oppilailta.</a:t>
            </a:r>
            <a:endParaRPr lang="fi-FI" sz="3200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5F9EDBA-42D1-7383-F078-A145629936F8}"/>
              </a:ext>
            </a:extLst>
          </p:cNvPr>
          <p:cNvSpPr txBox="1">
            <a:spLocks/>
          </p:cNvSpPr>
          <p:nvPr/>
        </p:nvSpPr>
        <p:spPr>
          <a:xfrm>
            <a:off x="4902200" y="4511074"/>
            <a:ext cx="4292600" cy="1651273"/>
          </a:xfrm>
        </p:spPr>
        <p:txBody>
          <a:bodyPr>
            <a:norm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i-FI" sz="2000" dirty="0"/>
          </a:p>
          <a:p>
            <a:r>
              <a:rPr lang="fi-FI" sz="2400" dirty="0"/>
              <a:t>tauko klo XX</a:t>
            </a:r>
          </a:p>
          <a:p>
            <a:r>
              <a:rPr lang="fi-FI" sz="2400" dirty="0"/>
              <a:t>lopetamme klo XX</a:t>
            </a:r>
            <a:endParaRPr lang="fi-FI" sz="2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7952CB-6986-EE00-362D-754251905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89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DD2157-4D02-3AB4-2C55-27286763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75" y="347217"/>
            <a:ext cx="10745635" cy="1092031"/>
          </a:xfrm>
        </p:spPr>
        <p:txBody>
          <a:bodyPr anchor="ctr">
            <a:normAutofit/>
          </a:bodyPr>
          <a:lstStyle/>
          <a:p>
            <a:r>
              <a:rPr lang="fi-FI"/>
              <a:t>Kerro nimesi. Keksi yksi myönteinen adjektiivi kuvan kouluruuasta.</a:t>
            </a:r>
          </a:p>
        </p:txBody>
      </p:sp>
      <p:pic>
        <p:nvPicPr>
          <p:cNvPr id="1026" name="Picture 2" descr="Kuva, joka sisältää kohteen ruoka, Välipala, lautanen, ateria&#10;&#10;Tekoälyn generoima sisältö voi olla virheellistä.">
            <a:extLst>
              <a:ext uri="{FF2B5EF4-FFF2-40B4-BE49-F238E27FC236}">
                <a16:creationId xmlns:a16="http://schemas.microsoft.com/office/drawing/2014/main" id="{4EA26EA2-839B-C2C6-6C9C-41416B789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1644" y="1684867"/>
            <a:ext cx="7608711" cy="42799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8EC5C3A2-104B-A1D7-C5B6-2B8F3B31D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8184" y="6065355"/>
            <a:ext cx="2788909" cy="682811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69C33C36-DE7F-1F63-D811-0869E96F506A}"/>
              </a:ext>
            </a:extLst>
          </p:cNvPr>
          <p:cNvSpPr txBox="1"/>
          <p:nvPr/>
        </p:nvSpPr>
        <p:spPr>
          <a:xfrm rot="1132752">
            <a:off x="7970479" y="1634779"/>
            <a:ext cx="4056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b="1" dirty="0">
                <a:solidFill>
                  <a:schemeClr val="accent5"/>
                </a:solidFill>
                <a:latin typeface="+mj-lt"/>
              </a:rPr>
              <a:t>Lämmittelytehtävä!</a:t>
            </a:r>
          </a:p>
        </p:txBody>
      </p:sp>
    </p:spTree>
    <p:extLst>
      <p:ext uri="{BB962C8B-B14F-4D97-AF65-F5344CB8AC3E}">
        <p14:creationId xmlns:p14="http://schemas.microsoft.com/office/powerpoint/2010/main" val="1823958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05FBCF3-8DEB-6316-1A68-B2AB07C981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887" y="0"/>
            <a:ext cx="9700145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598F6EA-F35B-5B9B-0F34-1313B5F89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36" y="389896"/>
            <a:ext cx="2531242" cy="259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A08A7BEE-0A33-C3A7-657E-C667F82F0A94}"/>
              </a:ext>
            </a:extLst>
          </p:cNvPr>
          <p:cNvSpPr txBox="1"/>
          <p:nvPr/>
        </p:nvSpPr>
        <p:spPr>
          <a:xfrm>
            <a:off x="3680933" y="5320434"/>
            <a:ext cx="4535967" cy="15081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Perusopetuslaki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​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Opetukseen osallistuvalle on annettava jokaisena työpäivänä tarkoituksenmukaisesti järjestetty ja </a:t>
            </a:r>
            <a:r>
              <a:rPr kumimoji="0" lang="fi-FI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ohjattu</a:t>
            </a:r>
            <a:r>
              <a:rPr kumimoji="0" lang="fi-FI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täysipainoinen maksuton ateria 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7DFE689-32C6-56E5-78FC-6501E5E5F5D6}"/>
              </a:ext>
            </a:extLst>
          </p:cNvPr>
          <p:cNvSpPr txBox="1"/>
          <p:nvPr/>
        </p:nvSpPr>
        <p:spPr>
          <a:xfrm>
            <a:off x="7590834" y="922013"/>
            <a:ext cx="3970449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Helsingissä kouluaterian hinta on keskimäärin </a:t>
            </a:r>
            <a:r>
              <a:rPr lang="fi-FI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,66€ oppilasta kohden. Luku sisältää raaka-aineiden lisäksi työntekijöiden palkat, laitteet ja kuljetukset. 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27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9172A3-C731-E389-71AF-52A239FAB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23" y="339644"/>
            <a:ext cx="11580355" cy="1092031"/>
          </a:xfrm>
        </p:spPr>
        <p:txBody>
          <a:bodyPr anchor="ctr">
            <a:normAutofit/>
          </a:bodyPr>
          <a:lstStyle/>
          <a:p>
            <a:r>
              <a:rPr lang="fi-FI"/>
              <a:t>Miksi kouluruoka maistuu jokaiselle erilaiselta? </a:t>
            </a:r>
            <a:br>
              <a:rPr lang="fi-FI"/>
            </a:br>
            <a:r>
              <a:rPr lang="fi-FI"/>
              <a:t>Ruuan maistumiseen vaikuttaa…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5212A0C-5B6A-2ADC-12A2-2B6B6FD765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5823" y="1622175"/>
            <a:ext cx="5790177" cy="4352544"/>
          </a:xfrm>
        </p:spPr>
        <p:txBody>
          <a:bodyPr anchor="t">
            <a:normAutofit/>
          </a:bodyPr>
          <a:lstStyle/>
          <a:p>
            <a:pPr marL="0" indent="0" defTabSz="914400" fontAlgn="base">
              <a:buNone/>
            </a:pPr>
            <a:r>
              <a:rPr lang="en-US" b="1" kern="1200"/>
              <a:t>Sinun </a:t>
            </a:r>
            <a:r>
              <a:rPr lang="en-US" b="1" kern="1200" err="1"/>
              <a:t>aistikokemuksesi</a:t>
            </a:r>
            <a:r>
              <a:rPr lang="en-US" b="1" kern="1200"/>
              <a:t>:</a:t>
            </a:r>
            <a:r>
              <a:rPr lang="en-US" kern="1200"/>
              <a:t> </a:t>
            </a:r>
            <a:r>
              <a:rPr lang="en-US" kern="1200" err="1"/>
              <a:t>näkö</a:t>
            </a:r>
            <a:r>
              <a:rPr lang="en-US" kern="1200"/>
              <a:t>, </a:t>
            </a:r>
            <a:r>
              <a:rPr lang="en-US" kern="1200" err="1"/>
              <a:t>kuulo</a:t>
            </a:r>
            <a:r>
              <a:rPr lang="en-US" kern="1200"/>
              <a:t>, </a:t>
            </a:r>
            <a:r>
              <a:rPr lang="en-US" kern="1200" err="1"/>
              <a:t>haju</a:t>
            </a:r>
            <a:r>
              <a:rPr lang="en-US" kern="1200"/>
              <a:t>, </a:t>
            </a:r>
            <a:r>
              <a:rPr lang="en-US" kern="1200" err="1"/>
              <a:t>tunto</a:t>
            </a:r>
            <a:r>
              <a:rPr lang="en-US" kern="1200"/>
              <a:t>, </a:t>
            </a:r>
            <a:r>
              <a:rPr lang="en-US" kern="1200" err="1"/>
              <a:t>maku</a:t>
            </a:r>
            <a:r>
              <a:rPr lang="en-US" kern="1200"/>
              <a:t>​</a:t>
            </a:r>
          </a:p>
          <a:p>
            <a:pPr marL="0" indent="0" defTabSz="914400" fontAlgn="base">
              <a:buNone/>
            </a:pPr>
            <a:r>
              <a:rPr lang="en-US" b="1" kern="1200" err="1"/>
              <a:t>Ruuan</a:t>
            </a:r>
            <a:r>
              <a:rPr lang="en-US" b="1" kern="1200"/>
              <a:t> </a:t>
            </a:r>
            <a:r>
              <a:rPr lang="en-US" b="1" kern="1200" err="1"/>
              <a:t>ominaisuudet</a:t>
            </a:r>
            <a:r>
              <a:rPr lang="en-US" b="1" kern="1200"/>
              <a:t>:</a:t>
            </a:r>
            <a:r>
              <a:rPr lang="en-US" kern="1200"/>
              <a:t> </a:t>
            </a:r>
            <a:r>
              <a:rPr lang="en-US" kern="1200" err="1"/>
              <a:t>ulkonäkö</a:t>
            </a:r>
            <a:r>
              <a:rPr lang="en-US" kern="1200"/>
              <a:t>, </a:t>
            </a:r>
            <a:r>
              <a:rPr lang="en-US" kern="1200" err="1"/>
              <a:t>rakenne</a:t>
            </a:r>
            <a:r>
              <a:rPr lang="en-US" kern="1200"/>
              <a:t>, </a:t>
            </a:r>
            <a:r>
              <a:rPr lang="en-US" kern="1200" err="1"/>
              <a:t>haju</a:t>
            </a:r>
            <a:r>
              <a:rPr lang="en-US" kern="1200"/>
              <a:t>, </a:t>
            </a:r>
            <a:r>
              <a:rPr lang="en-US" kern="1200" err="1"/>
              <a:t>maku</a:t>
            </a:r>
            <a:r>
              <a:rPr lang="en-US" kern="1200"/>
              <a:t>​</a:t>
            </a:r>
          </a:p>
          <a:p>
            <a:pPr marL="0" indent="0" defTabSz="914400" fontAlgn="base">
              <a:buNone/>
            </a:pPr>
            <a:r>
              <a:rPr lang="en-US" b="1" kern="1200" err="1"/>
              <a:t>Ruokailuympäristö</a:t>
            </a:r>
            <a:r>
              <a:rPr lang="en-US" b="1" kern="1200"/>
              <a:t>:</a:t>
            </a:r>
            <a:r>
              <a:rPr lang="en-US" kern="1200"/>
              <a:t> </a:t>
            </a:r>
            <a:r>
              <a:rPr lang="en-US" kern="1200" err="1"/>
              <a:t>äänimaailma</a:t>
            </a:r>
            <a:r>
              <a:rPr lang="en-US" kern="1200"/>
              <a:t>, </a:t>
            </a:r>
            <a:r>
              <a:rPr lang="en-US" kern="1200" err="1"/>
              <a:t>tuoksut</a:t>
            </a:r>
            <a:r>
              <a:rPr lang="en-US" kern="1200"/>
              <a:t>, </a:t>
            </a:r>
            <a:r>
              <a:rPr lang="en-US" kern="1200" err="1"/>
              <a:t>viihtyisyys</a:t>
            </a:r>
            <a:r>
              <a:rPr lang="en-US" kern="1200"/>
              <a:t>, </a:t>
            </a:r>
            <a:r>
              <a:rPr lang="en-US" kern="1200" err="1"/>
              <a:t>ruokailuaika</a:t>
            </a:r>
            <a:r>
              <a:rPr lang="en-US" kern="1200"/>
              <a:t>​</a:t>
            </a:r>
          </a:p>
          <a:p>
            <a:pPr marL="0" indent="0" defTabSz="914400" fontAlgn="base">
              <a:buNone/>
            </a:pPr>
            <a:r>
              <a:rPr lang="en-US" b="1" kern="1200"/>
              <a:t>Muut </a:t>
            </a:r>
            <a:r>
              <a:rPr lang="en-US" b="1" kern="1200" err="1"/>
              <a:t>ihmiset</a:t>
            </a:r>
            <a:r>
              <a:rPr lang="en-US" b="1" kern="1200"/>
              <a:t>:</a:t>
            </a:r>
            <a:r>
              <a:rPr lang="en-US" kern="1200"/>
              <a:t> </a:t>
            </a:r>
            <a:r>
              <a:rPr lang="en-US" kern="1200" err="1"/>
              <a:t>ruokapuhe</a:t>
            </a:r>
            <a:r>
              <a:rPr lang="en-US" kern="1200"/>
              <a:t>, </a:t>
            </a:r>
            <a:r>
              <a:rPr lang="en-US" kern="1200" err="1"/>
              <a:t>asenne</a:t>
            </a:r>
            <a:r>
              <a:rPr lang="en-US" kern="1200"/>
              <a:t>, </a:t>
            </a:r>
            <a:r>
              <a:rPr lang="en-US" kern="1200" err="1"/>
              <a:t>odotukset</a:t>
            </a:r>
            <a:r>
              <a:rPr lang="en-US" kern="1200"/>
              <a:t> ​</a:t>
            </a:r>
          </a:p>
          <a:p>
            <a:pPr marL="0" indent="0" defTabSz="914400" fontAlgn="base">
              <a:buNone/>
            </a:pPr>
            <a:r>
              <a:rPr lang="en-US" b="1" kern="1200"/>
              <a:t>Sinun </a:t>
            </a:r>
            <a:r>
              <a:rPr lang="en-US" b="1" kern="1200" err="1"/>
              <a:t>kokemuksesi</a:t>
            </a:r>
            <a:r>
              <a:rPr lang="en-US" b="1" kern="1200"/>
              <a:t> </a:t>
            </a:r>
            <a:r>
              <a:rPr lang="en-US" b="1" kern="1200" err="1"/>
              <a:t>ruuasta</a:t>
            </a:r>
            <a:r>
              <a:rPr lang="en-US" b="1" kern="1200"/>
              <a:t>:</a:t>
            </a:r>
            <a:r>
              <a:rPr lang="en-US" kern="1200"/>
              <a:t> </a:t>
            </a:r>
            <a:r>
              <a:rPr lang="en-US" kern="1200" err="1"/>
              <a:t>muistot</a:t>
            </a:r>
            <a:r>
              <a:rPr lang="en-US" kern="1200"/>
              <a:t>, </a:t>
            </a:r>
            <a:r>
              <a:rPr lang="en-US" kern="1200" err="1"/>
              <a:t>kokemukset</a:t>
            </a:r>
            <a:r>
              <a:rPr lang="en-US" kern="1200"/>
              <a:t>, </a:t>
            </a:r>
            <a:r>
              <a:rPr lang="en-US" kern="1200" err="1"/>
              <a:t>odotukset</a:t>
            </a:r>
            <a:endParaRPr lang="en-US" kern="1200"/>
          </a:p>
          <a:p>
            <a:pPr marL="0" defTabSz="914400"/>
            <a:endParaRPr lang="en-US" kern="1200">
              <a:solidFill>
                <a:schemeClr val="accent1"/>
              </a:solidFill>
            </a:endParaRPr>
          </a:p>
        </p:txBody>
      </p:sp>
      <p:pic>
        <p:nvPicPr>
          <p:cNvPr id="4" name="Picture 2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745D16E1-6AE4-D5A3-746A-29F2D4994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29" r="-2" b="-2"/>
          <a:stretch>
            <a:fillRect/>
          </a:stretch>
        </p:blipFill>
        <p:spPr bwMode="auto">
          <a:xfrm>
            <a:off x="6286500" y="1622175"/>
            <a:ext cx="5599677" cy="435254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7382FEB-74B4-506B-F6FC-C43E3402B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555" y="6046232"/>
            <a:ext cx="2600245" cy="6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00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77FE82-EAC1-D0C3-2F7D-6CAAEEBA8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9" y="635690"/>
            <a:ext cx="9101589" cy="1122431"/>
          </a:xfrm>
        </p:spPr>
        <p:txBody>
          <a:bodyPr>
            <a:normAutofit fontScale="90000"/>
          </a:bodyPr>
          <a:lstStyle/>
          <a:p>
            <a:r>
              <a:rPr lang="fi-FI" sz="2000" dirty="0"/>
              <a:t>Oppilaskysely:</a:t>
            </a:r>
            <a:br>
              <a:rPr lang="fi-FI" sz="3200" dirty="0"/>
            </a:br>
            <a:r>
              <a:rPr lang="fi-FI" sz="3200" dirty="0"/>
              <a:t>Nämä asiat toimivat kouluruokailussamme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3361260E-0B99-0503-F89F-9D7DD5BCD4C6}"/>
              </a:ext>
            </a:extLst>
          </p:cNvPr>
          <p:cNvSpPr txBox="1">
            <a:spLocks/>
          </p:cNvSpPr>
          <p:nvPr/>
        </p:nvSpPr>
        <p:spPr>
          <a:xfrm>
            <a:off x="600682" y="2955923"/>
            <a:ext cx="3099986" cy="1122431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sz="2400" dirty="0">
                <a:solidFill>
                  <a:schemeClr val="bg1"/>
                </a:solidFill>
              </a:rPr>
              <a:t>Asia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B03FA465-0DE6-A4C1-B6BB-0CDADC75A50C}"/>
              </a:ext>
            </a:extLst>
          </p:cNvPr>
          <p:cNvSpPr txBox="1">
            <a:spLocks/>
          </p:cNvSpPr>
          <p:nvPr/>
        </p:nvSpPr>
        <p:spPr>
          <a:xfrm>
            <a:off x="945241" y="4578003"/>
            <a:ext cx="2520202" cy="1122431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sz="2400" dirty="0">
                <a:solidFill>
                  <a:schemeClr val="bg1"/>
                </a:solidFill>
              </a:rPr>
              <a:t>asia</a:t>
            </a: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4FC4F6A4-0173-D6C2-B596-E52A4F659BBD}"/>
              </a:ext>
            </a:extLst>
          </p:cNvPr>
          <p:cNvSpPr txBox="1">
            <a:spLocks/>
          </p:cNvSpPr>
          <p:nvPr/>
        </p:nvSpPr>
        <p:spPr>
          <a:xfrm>
            <a:off x="4141814" y="3912309"/>
            <a:ext cx="2520202" cy="1122431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sz="2400" dirty="0">
                <a:solidFill>
                  <a:schemeClr val="bg1"/>
                </a:solidFill>
              </a:rPr>
              <a:t>asia</a:t>
            </a: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8134F98D-2E90-05FC-9C4B-C076D3FD2C82}"/>
              </a:ext>
            </a:extLst>
          </p:cNvPr>
          <p:cNvSpPr txBox="1">
            <a:spLocks/>
          </p:cNvSpPr>
          <p:nvPr/>
        </p:nvSpPr>
        <p:spPr>
          <a:xfrm>
            <a:off x="8209721" y="2085285"/>
            <a:ext cx="2520202" cy="1122431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sz="2400" dirty="0">
                <a:solidFill>
                  <a:schemeClr val="bg1"/>
                </a:solidFill>
              </a:rPr>
              <a:t>asia</a:t>
            </a:r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F7999350-4CB0-3617-4AD4-2E8A908B31EE}"/>
              </a:ext>
            </a:extLst>
          </p:cNvPr>
          <p:cNvSpPr txBox="1">
            <a:spLocks/>
          </p:cNvSpPr>
          <p:nvPr/>
        </p:nvSpPr>
        <p:spPr>
          <a:xfrm>
            <a:off x="4193167" y="2143609"/>
            <a:ext cx="2909996" cy="1122431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sz="2400" dirty="0">
                <a:solidFill>
                  <a:schemeClr val="bg1"/>
                </a:solidFill>
              </a:rPr>
              <a:t>asia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768631-FED1-5CA4-35A0-49A9E5D1B27B}"/>
              </a:ext>
            </a:extLst>
          </p:cNvPr>
          <p:cNvSpPr txBox="1">
            <a:spLocks/>
          </p:cNvSpPr>
          <p:nvPr/>
        </p:nvSpPr>
        <p:spPr>
          <a:xfrm>
            <a:off x="7103163" y="3750780"/>
            <a:ext cx="2787413" cy="1122431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sz="2400" dirty="0">
                <a:solidFill>
                  <a:schemeClr val="bg1"/>
                </a:solidFill>
              </a:rPr>
              <a:t>asia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263334CE-B375-4B6F-70E8-6E95CA070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27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C88B82-1EE2-A5F5-8F5B-A14B7F48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81" y="526457"/>
            <a:ext cx="11580355" cy="1548150"/>
          </a:xfrm>
        </p:spPr>
        <p:txBody>
          <a:bodyPr/>
          <a:lstStyle/>
          <a:p>
            <a:r>
              <a:rPr lang="fi-FI"/>
              <a:t>Oppilaskysely:</a:t>
            </a:r>
            <a:br>
              <a:rPr lang="fi-FI"/>
            </a:br>
            <a:r>
              <a:rPr lang="fi-FI"/>
              <a:t>nämä eivät toteudu kovin hyvin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F569F6CC-F480-0415-08E1-707E880286A1}"/>
              </a:ext>
            </a:extLst>
          </p:cNvPr>
          <p:cNvSpPr txBox="1">
            <a:spLocks/>
          </p:cNvSpPr>
          <p:nvPr/>
        </p:nvSpPr>
        <p:spPr>
          <a:xfrm>
            <a:off x="765702" y="2814246"/>
            <a:ext cx="3245859" cy="1985154"/>
          </a:xfrm>
          <a:prstGeom prst="rect">
            <a:avLst/>
          </a:prstGeom>
          <a:solidFill>
            <a:schemeClr val="accent4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sz="2400" dirty="0">
                <a:solidFill>
                  <a:schemeClr val="bg1"/>
                </a:solidFill>
                <a:latin typeface="+mn-lt"/>
              </a:rPr>
              <a:t>Asia</a:t>
            </a: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5DC23F58-EF04-927C-B122-C3BB368511BB}"/>
              </a:ext>
            </a:extLst>
          </p:cNvPr>
          <p:cNvSpPr txBox="1">
            <a:spLocks/>
          </p:cNvSpPr>
          <p:nvPr/>
        </p:nvSpPr>
        <p:spPr>
          <a:xfrm>
            <a:off x="8180441" y="3245607"/>
            <a:ext cx="3445886" cy="1122431"/>
          </a:xfrm>
          <a:prstGeom prst="rect">
            <a:avLst/>
          </a:prstGeom>
          <a:solidFill>
            <a:schemeClr val="accent4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sz="2400" dirty="0">
                <a:solidFill>
                  <a:schemeClr val="bg1"/>
                </a:solidFill>
                <a:latin typeface="+mn-lt"/>
              </a:rPr>
              <a:t>Asia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B67A28D-692F-6A84-C587-A75033DC550D}"/>
              </a:ext>
            </a:extLst>
          </p:cNvPr>
          <p:cNvSpPr txBox="1">
            <a:spLocks/>
          </p:cNvSpPr>
          <p:nvPr/>
        </p:nvSpPr>
        <p:spPr>
          <a:xfrm>
            <a:off x="4569549" y="3054024"/>
            <a:ext cx="3052903" cy="1505596"/>
          </a:xfrm>
          <a:prstGeom prst="rect">
            <a:avLst/>
          </a:prstGeom>
          <a:solidFill>
            <a:schemeClr val="accent4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sz="2400" dirty="0">
                <a:solidFill>
                  <a:schemeClr val="bg1"/>
                </a:solidFill>
                <a:latin typeface="+mn-lt"/>
              </a:rPr>
              <a:t>Asia</a:t>
            </a: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1796A203-2388-4919-2AE5-313190465889}"/>
              </a:ext>
            </a:extLst>
          </p:cNvPr>
          <p:cNvSpPr txBox="1">
            <a:spLocks/>
          </p:cNvSpPr>
          <p:nvPr/>
        </p:nvSpPr>
        <p:spPr>
          <a:xfrm>
            <a:off x="7511334" y="831162"/>
            <a:ext cx="1658066" cy="1446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2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sz="5400" dirty="0">
                <a:sym typeface="Wingdings" panose="05000000000000000000" pitchFamily="2" charset="2"/>
              </a:rPr>
              <a:t></a:t>
            </a:r>
            <a:endParaRPr lang="fi-FI" sz="54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2945329-D5AD-A31C-5B23-62D2B05A8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98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521F-9B28-23DA-BF5B-4B3738061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36324B-8621-E89E-87D2-869E13B93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345" y="1456773"/>
            <a:ext cx="11580355" cy="841927"/>
          </a:xfrm>
        </p:spPr>
        <p:txBody>
          <a:bodyPr>
            <a:normAutofit/>
          </a:bodyPr>
          <a:lstStyle/>
          <a:p>
            <a:r>
              <a:rPr lang="fi-FI" sz="2800" dirty="0"/>
              <a:t>Tässä työpajassa pohdimme ratkaisuja seuraaviin: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EEA727C8-E2C0-8DD7-FE30-5D5FA77B6A8E}"/>
              </a:ext>
            </a:extLst>
          </p:cNvPr>
          <p:cNvSpPr txBox="1">
            <a:spLocks/>
          </p:cNvSpPr>
          <p:nvPr/>
        </p:nvSpPr>
        <p:spPr>
          <a:xfrm>
            <a:off x="840245" y="2298700"/>
            <a:ext cx="9854178" cy="3242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b="1" kern="1200" cap="none" baseline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marL="514350" indent="-514350" algn="l">
              <a:buFont typeface="+mj-lt"/>
              <a:buAutoNum type="arabicPeriod"/>
            </a:pPr>
            <a:r>
              <a:rPr lang="fi-FI" sz="3200" dirty="0"/>
              <a:t>Asia x</a:t>
            </a:r>
          </a:p>
          <a:p>
            <a:pPr marL="514350" indent="-514350" algn="l">
              <a:buFont typeface="+mj-lt"/>
              <a:buAutoNum type="arabicPeriod"/>
            </a:pPr>
            <a:endParaRPr lang="fi-FI" sz="3200" dirty="0"/>
          </a:p>
          <a:p>
            <a:pPr marL="514350" indent="-514350" algn="l">
              <a:buFont typeface="+mj-lt"/>
              <a:buAutoNum type="arabicPeriod"/>
            </a:pPr>
            <a:r>
              <a:rPr lang="fi-FI" sz="3200" dirty="0"/>
              <a:t>Asia x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4E7F337-7EFF-D1C6-1753-E79EA101E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34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D1EAF6-3E97-DBAC-23A2-191144200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261" y="1635029"/>
            <a:ext cx="11562839" cy="2990929"/>
          </a:xfrm>
        </p:spPr>
        <p:txBody>
          <a:bodyPr>
            <a:normAutofit/>
          </a:bodyPr>
          <a:lstStyle/>
          <a:p>
            <a:r>
              <a:rPr lang="fi-FI" sz="2800" dirty="0"/>
              <a:t>1. Teidän toiveenne:</a:t>
            </a:r>
            <a:br>
              <a:rPr lang="fi-FI" sz="2800" dirty="0"/>
            </a:br>
            <a:br>
              <a:rPr lang="fi-FI" sz="2800" dirty="0"/>
            </a:br>
            <a:r>
              <a:rPr lang="fi-FI" sz="2800" dirty="0"/>
              <a:t>Kirjoita palautekyselyssä noussut asia tähän.</a:t>
            </a:r>
            <a:br>
              <a:rPr lang="fi-FI" sz="2800" dirty="0"/>
            </a:br>
            <a:r>
              <a:rPr lang="fi-FI" sz="2800" dirty="0"/>
              <a:t>Voit myös kirjoittaa, minkä arvosanan sai kuten 1,38/3 tähteä.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F23386D-AD35-D81F-D829-640E3FC4F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85" y="6162347"/>
            <a:ext cx="2025115" cy="4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2921"/>
      </p:ext>
    </p:extLst>
  </p:cSld>
  <p:clrMapOvr>
    <a:masterClrMapping/>
  </p:clrMapOvr>
</p:sld>
</file>

<file path=ppt/theme/theme1.xml><?xml version="1.0" encoding="utf-8"?>
<a:theme xmlns:a="http://schemas.openxmlformats.org/drawingml/2006/main" name="Ruukku">
  <a:themeElements>
    <a:clrScheme name="Ruukku">
      <a:dk1>
        <a:srgbClr val="000000"/>
      </a:dk1>
      <a:lt1>
        <a:srgbClr val="FFFFFF"/>
      </a:lt1>
      <a:dk2>
        <a:srgbClr val="000000"/>
      </a:dk2>
      <a:lt2>
        <a:srgbClr val="E6DEDA"/>
      </a:lt2>
      <a:accent1>
        <a:srgbClr val="08573B"/>
      </a:accent1>
      <a:accent2>
        <a:srgbClr val="935799"/>
      </a:accent2>
      <a:accent3>
        <a:srgbClr val="E8AF27"/>
      </a:accent3>
      <a:accent4>
        <a:srgbClr val="EB6173"/>
      </a:accent4>
      <a:accent5>
        <a:srgbClr val="86AF49"/>
      </a:accent5>
      <a:accent6>
        <a:srgbClr val="57B0C7"/>
      </a:accent6>
      <a:hlink>
        <a:srgbClr val="2C7588"/>
      </a:hlink>
      <a:folHlink>
        <a:srgbClr val="141313"/>
      </a:folHlink>
    </a:clrScheme>
    <a:fontScheme name="Test">
      <a:majorFont>
        <a:latin typeface="Poppins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dirty="0" err="1">
            <a:solidFill>
              <a:srgbClr val="444444"/>
            </a:solidFill>
            <a:latin typeface="Trebuchet MS"/>
            <a:cs typeface="Trebuchet M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40F232DE-DBFE-734D-A58C-122EAE42A705}" vid="{9675183B-A966-AC4F-BB47-90DDDCDDDDB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67B1EB5DD131E419EE0020AAE149782" ma:contentTypeVersion="11" ma:contentTypeDescription="Luo uusi asiakirja." ma:contentTypeScope="" ma:versionID="1ab6d4980a3ada234164cb2e81d3d262">
  <xsd:schema xmlns:xsd="http://www.w3.org/2001/XMLSchema" xmlns:xs="http://www.w3.org/2001/XMLSchema" xmlns:p="http://schemas.microsoft.com/office/2006/metadata/properties" xmlns:ns2="c2ecab05-570f-4dc0-8d4c-1d547a0b8548" xmlns:ns3="df0a8876-053c-446f-b89f-1e896dcc7c62" targetNamespace="http://schemas.microsoft.com/office/2006/metadata/properties" ma:root="true" ma:fieldsID="e21249f55ed4c5d4c4b403ee97696f92" ns2:_="" ns3:_="">
    <xsd:import namespace="c2ecab05-570f-4dc0-8d4c-1d547a0b8548"/>
    <xsd:import namespace="df0a8876-053c-446f-b89f-1e896dcc7c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ecab05-570f-4dc0-8d4c-1d547a0b85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18770b54-fa58-4058-8052-8ae5aa0f86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0a8876-053c-446f-b89f-1e896dcc7c6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28b2950-687a-4b44-a03f-162fb1c6e307}" ma:internalName="TaxCatchAll" ma:showField="CatchAllData" ma:web="df0a8876-053c-446f-b89f-1e896dcc7c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ecab05-570f-4dc0-8d4c-1d547a0b8548">
      <Terms xmlns="http://schemas.microsoft.com/office/infopath/2007/PartnerControls"/>
    </lcf76f155ced4ddcb4097134ff3c332f>
    <TaxCatchAll xmlns="df0a8876-053c-446f-b89f-1e896dcc7c62" xsi:nil="true"/>
  </documentManagement>
</p:properties>
</file>

<file path=customXml/itemProps1.xml><?xml version="1.0" encoding="utf-8"?>
<ds:datastoreItem xmlns:ds="http://schemas.openxmlformats.org/officeDocument/2006/customXml" ds:itemID="{A2855A69-7DC9-4EB0-ACAE-6C2CE8DD70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02689A-2FE8-40DA-9B48-0AE87D094105}">
  <ds:schemaRefs>
    <ds:schemaRef ds:uri="c2ecab05-570f-4dc0-8d4c-1d547a0b8548"/>
    <ds:schemaRef ds:uri="df0a8876-053c-446f-b89f-1e896dcc7c6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1544176-3DE4-44EF-8445-EE8770434434}">
  <ds:schemaRefs>
    <ds:schemaRef ds:uri="df0a8876-053c-446f-b89f-1e896dcc7c62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  <ds:schemaRef ds:uri="c2ecab05-570f-4dc0-8d4c-1d547a0b8548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2f7f4f2b-aa34-40bd-ba0c-96701e324218}" enabled="0" method="" siteId="{2f7f4f2b-aa34-40bd-ba0c-96701e32421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677</Words>
  <Application>Microsoft Office PowerPoint</Application>
  <PresentationFormat>Laajakuva</PresentationFormat>
  <Paragraphs>107</Paragraphs>
  <Slides>16</Slides>
  <Notes>14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16</vt:i4>
      </vt:variant>
    </vt:vector>
  </HeadingPairs>
  <TitlesOfParts>
    <vt:vector size="24" baseType="lpstr">
      <vt:lpstr>Aptos</vt:lpstr>
      <vt:lpstr>Aptos Display</vt:lpstr>
      <vt:lpstr>Arial</vt:lpstr>
      <vt:lpstr>Lato</vt:lpstr>
      <vt:lpstr>Poppins</vt:lpstr>
      <vt:lpstr>Wingdings</vt:lpstr>
      <vt:lpstr>Ruukku</vt:lpstr>
      <vt:lpstr>Office-teema</vt:lpstr>
      <vt:lpstr> Kouluruokatyöpaja oppilaille  Oppilaskyselyssä saatujen palautteiden jatkotyöstö </vt:lpstr>
      <vt:lpstr>Mitä teemme tänään?  Kehitämme kouluruokailua yhdessä paremmaksi.  Jatkotyöstämme ideoita, jotka ovat nousseet esiin palautekyselyssä oppilailta.</vt:lpstr>
      <vt:lpstr>Kerro nimesi. Keksi yksi myönteinen adjektiivi kuvan kouluruuasta.</vt:lpstr>
      <vt:lpstr>PowerPoint-esitys</vt:lpstr>
      <vt:lpstr>Miksi kouluruoka maistuu jokaiselle erilaiselta?  Ruuan maistumiseen vaikuttaa…</vt:lpstr>
      <vt:lpstr>Oppilaskysely: Nämä asiat toimivat kouluruokailussamme</vt:lpstr>
      <vt:lpstr>Oppilaskysely: nämä eivät toteudu kovin hyvin</vt:lpstr>
      <vt:lpstr>Tässä työpajassa pohdimme ratkaisuja seuraaviin:</vt:lpstr>
      <vt:lpstr>1. Teidän toiveenne:  Kirjoita palautekyselyssä noussut asia tähän. Voit myös kirjoittaa, minkä arvosanan sai kuten 1,38/3 tähteä.</vt:lpstr>
      <vt:lpstr>Miten asiaa voisi edistää?</vt:lpstr>
      <vt:lpstr>2. Teidän toiveenne:  Kirjoita toive tähän…</vt:lpstr>
      <vt:lpstr>Miten asiaa voisi edistää?</vt:lpstr>
      <vt:lpstr>Lopetus:  Mitä ideoita ja ajatuksia heräsi tänään?</vt:lpstr>
      <vt:lpstr>Tärkeimmät ajatukset, joita saimme jatkoon:</vt:lpstr>
      <vt:lpstr>Hyvä minä, hyvä me, hyvä meidän seurue! </vt:lpstr>
      <vt:lpstr>Keskustelukysymyksiä työpajaan halutessa: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Henriikka Jussila</cp:lastModifiedBy>
  <cp:revision>3</cp:revision>
  <dcterms:created xsi:type="dcterms:W3CDTF">2025-08-04T11:37:10Z</dcterms:created>
  <dcterms:modified xsi:type="dcterms:W3CDTF">2026-08-04T06:33:09Z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0x010100967B1EB5DD131E419EE0020AAE149782</vt:lpwstr>
  </property>
  <property fmtid="{D5CDD505-2E9C-101B-9397-08002B2CF9AE}" pid="3" name="MediaServiceImageTags">
    <vt:lpwstr/>
  </property>
</Properties>
</file>